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3048000"/>
            <a:ext cx="101250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19835"/>
            <a:ext cx="10023475" cy="146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098969"/>
            <a:ext cx="5542857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985895"/>
            <a:ext cx="34651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901648"/>
            <a:ext cx="3609523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826760"/>
            <a:ext cx="87026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4" grpId="0" bldLvl="0" animBg="1"/>
      <p:bldP spid="16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0222" y="4557225"/>
            <a:ext cx="307047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1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057" y="4571006"/>
            <a:ext cx="309567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31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884030"/>
            <a:ext cx="361904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56610"/>
            <a:ext cx="7721600" cy="325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3889" y="6043004"/>
            <a:ext cx="2045917" cy="48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92415"/>
            <a:ext cx="10800000" cy="21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5474" y="4645924"/>
            <a:ext cx="2866666" cy="50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5716007"/>
            <a:ext cx="361904" cy="37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6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730" y="4136444"/>
            <a:ext cx="1375957" cy="40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2024-07-24T11:46:48Z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