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3014345"/>
            <a:ext cx="98107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10838815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45740"/>
            <a:ext cx="59588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04260"/>
            <a:ext cx="36042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491355"/>
            <a:ext cx="61258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278120"/>
            <a:ext cx="79870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81737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58030"/>
            <a:ext cx="8590476" cy="4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15422"/>
            <a:ext cx="2580952" cy="4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00780"/>
            <a:ext cx="10365740" cy="190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3160"/>
            <a:ext cx="9595485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07665"/>
            <a:ext cx="61207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727714"/>
            <a:ext cx="2600000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576445"/>
            <a:ext cx="41668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415280"/>
            <a:ext cx="100812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animBg="1"/>
      <p:bldP spid="1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33475"/>
            <a:ext cx="39376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800" y="1889760"/>
            <a:ext cx="995489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018" y="3444212"/>
            <a:ext cx="4451563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2455" y="4147820"/>
            <a:ext cx="275336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5180" y="5406390"/>
            <a:ext cx="45764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018" y="6145805"/>
            <a:ext cx="4400591" cy="40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  <p:bldP spid="18" grpId="0" bldLvl="0" animBg="1"/>
      <p:bldP spid="21" grpId="0" bldLvl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1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190"/>
            <a:ext cx="10800000" cy="43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1007300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17825"/>
            <a:ext cx="74441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47770"/>
            <a:ext cx="52133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606290"/>
            <a:ext cx="71386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