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2890520"/>
            <a:ext cx="56769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7714"/>
            <a:ext cx="6571428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2114857"/>
            <a:ext cx="4857142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2991047"/>
            <a:ext cx="2419047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203960"/>
            <a:ext cx="92087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302" y="2034697"/>
            <a:ext cx="3114581" cy="33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30" y="2847340"/>
            <a:ext cx="36252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302" y="3651069"/>
            <a:ext cx="1758087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530" y="4383405"/>
            <a:ext cx="79502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5155" y="5222875"/>
            <a:ext cx="65493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7040" y="5928360"/>
            <a:ext cx="44405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2" grpId="0" animBg="1"/>
      <p:bldP spid="13" grpId="0" bldLvl="0" animBg="1"/>
      <p:bldP spid="17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99923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10080"/>
            <a:ext cx="55384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91460"/>
            <a:ext cx="78701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86810"/>
            <a:ext cx="33832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553912"/>
            <a:ext cx="1666666" cy="3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372735"/>
            <a:ext cx="76479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6" grpId="0" bldLvl="0" animBg="1"/>
      <p:bldP spid="19" grpId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164312"/>
            <a:ext cx="361904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2203925"/>
            <a:ext cx="342857" cy="38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2201857"/>
            <a:ext cx="41904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3136453"/>
            <a:ext cx="1666666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277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58095" y="5693491"/>
            <a:ext cx="333333" cy="38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7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2168413"/>
            <a:ext cx="752380" cy="38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2380" y="2401769"/>
            <a:ext cx="495238" cy="1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55" y="3135630"/>
            <a:ext cx="31578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340" y="3986530"/>
            <a:ext cx="24834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2135630"/>
            <a:ext cx="2219046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3051273"/>
            <a:ext cx="533333" cy="5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