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3" r:id="rId7"/>
    <p:sldId id="318" r:id="rId8"/>
    <p:sldId id="319" r:id="rId9"/>
    <p:sldId id="321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8" name="yt_shape_113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87" name="yt_image_1138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0" name="yt_shape_11390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000" y="1971599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2" name="yt_table_113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630548"/>
              </p:ext>
            </p:extLst>
          </p:nvPr>
        </p:nvGraphicFramePr>
        <p:xfrm>
          <a:off x="540056" y="2450902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sp>
        <p:nvSpPr>
          <p:cNvPr id="11394" name="yt_shape_11394"/>
          <p:cNvSpPr txBox="1"/>
          <p:nvPr/>
        </p:nvSpPr>
        <p:spPr>
          <a:xfrm>
            <a:off x="540000" y="2977073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将图中输入的数分别乘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然后分别写出输出的数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395" name="yt_image_1139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3427" y="3608740"/>
            <a:ext cx="2565145" cy="202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361385">
            <a:extLst>
              <a:ext uri="{FF2B5EF4-FFF2-40B4-BE49-F238E27FC236}">
                <a16:creationId xmlns:a16="http://schemas.microsoft.com/office/drawing/2014/main" id="{67372010-5F94-E1D5-8FDB-4D22934023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60AB1B-C549-A9A8-B75B-0DC08E9397E9}"/>
              </a:ext>
            </a:extLst>
          </p:cNvPr>
          <p:cNvSpPr txBox="1"/>
          <p:nvPr/>
        </p:nvSpPr>
        <p:spPr>
          <a:xfrm>
            <a:off x="7841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867F16-278E-FE85-A08E-0968ED61E740}"/>
              </a:ext>
            </a:extLst>
          </p:cNvPr>
          <p:cNvSpPr/>
          <p:nvPr/>
        </p:nvSpPr>
        <p:spPr>
          <a:xfrm>
            <a:off x="6783043" y="4086802"/>
            <a:ext cx="267715" cy="1557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B1367B7-0178-A1AA-C082-C0E8A6E2E484}"/>
              </a:ext>
            </a:extLst>
          </p:cNvPr>
          <p:cNvSpPr/>
          <p:nvPr/>
        </p:nvSpPr>
        <p:spPr>
          <a:xfrm>
            <a:off x="6851338" y="4431007"/>
            <a:ext cx="120198" cy="1529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14F2D46-691E-D8A0-DACE-9CC9A28A04D9}"/>
              </a:ext>
            </a:extLst>
          </p:cNvPr>
          <p:cNvSpPr/>
          <p:nvPr/>
        </p:nvSpPr>
        <p:spPr>
          <a:xfrm>
            <a:off x="6851338" y="4791603"/>
            <a:ext cx="120198" cy="1529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B6D58B-2C8E-9359-9949-D392123ADCFE}"/>
              </a:ext>
            </a:extLst>
          </p:cNvPr>
          <p:cNvSpPr/>
          <p:nvPr/>
        </p:nvSpPr>
        <p:spPr>
          <a:xfrm>
            <a:off x="6777579" y="5119417"/>
            <a:ext cx="245861" cy="1529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7" name="yt_shape_11397"/>
              <p:cNvSpPr txBox="1"/>
              <p:nvPr/>
            </p:nvSpPr>
            <p:spPr>
              <a:xfrm>
                <a:off x="540000" y="900000"/>
                <a:ext cx="7155805" cy="2796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7" name="yt_shape_11397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55805" cy="2796920"/>
              </a:xfrm>
              <a:prstGeom prst="rect">
                <a:avLst/>
              </a:prstGeom>
              <a:blipFill>
                <a:blip r:embed="rId2"/>
                <a:stretch>
                  <a:fillRect l="-2643" t="-1965" r="-1620" b="-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F25B3B-26EB-37B3-1EAB-F40116692199}"/>
              </a:ext>
            </a:extLst>
          </p:cNvPr>
          <p:cNvSpPr txBox="1"/>
          <p:nvPr/>
        </p:nvSpPr>
        <p:spPr>
          <a:xfrm>
            <a:off x="449989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E74563-8AA6-6A99-B647-23A5953A1A66}"/>
              </a:ext>
            </a:extLst>
          </p:cNvPr>
          <p:cNvSpPr txBox="1"/>
          <p:nvPr/>
        </p:nvSpPr>
        <p:spPr>
          <a:xfrm>
            <a:off x="449989" y="2991239"/>
            <a:ext cx="5256911" cy="7254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F25B3B-26EB-37B3-1EAB-F40116692199}"/>
              </a:ext>
            </a:extLst>
          </p:cNvPr>
          <p:cNvSpPr txBox="1"/>
          <p:nvPr/>
        </p:nvSpPr>
        <p:spPr>
          <a:xfrm>
            <a:off x="5191335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E74563-8AA6-6A99-B647-23A5953A1A66}"/>
                  </a:ext>
                </a:extLst>
              </p:cNvPr>
              <p:cNvSpPr txBox="1"/>
              <p:nvPr/>
            </p:nvSpPr>
            <p:spPr>
              <a:xfrm>
                <a:off x="5202075" y="2991239"/>
                <a:ext cx="5256911" cy="725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E74563-8AA6-6A99-B647-23A5953A1A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075" y="2991239"/>
                <a:ext cx="5256911" cy="725437"/>
              </a:xfrm>
              <a:prstGeom prst="rect">
                <a:avLst/>
              </a:prstGeom>
              <a:blipFill>
                <a:blip r:embed="rId3"/>
                <a:stretch>
                  <a:fillRect l="-1738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4" name="yt_shape_11404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p:sp>
        <p:nvSpPr>
          <p:cNvPr id="11405" name="yt_shape_11405"/>
          <p:cNvSpPr txBox="1"/>
          <p:nvPr/>
        </p:nvSpPr>
        <p:spPr>
          <a:xfrm>
            <a:off x="540000" y="1389434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6" name="yt_table_11406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7885252"/>
                  </p:ext>
                </p:extLst>
              </p:nvPr>
            </p:nvGraphicFramePr>
            <p:xfrm>
              <a:off x="540056" y="1868737"/>
              <a:ext cx="8124192" cy="6738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6" name="yt_table_11406" descr="{&quot;rangeId&quot;:6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7885252"/>
                  </p:ext>
                </p:extLst>
              </p:nvPr>
            </p:nvGraphicFramePr>
            <p:xfrm>
              <a:off x="540056" y="1868737"/>
              <a:ext cx="8124192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655" r="-1908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0896" r="-609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07" name="yt_shape_11407"/>
          <p:cNvSpPr txBox="1"/>
          <p:nvPr/>
        </p:nvSpPr>
        <p:spPr>
          <a:xfrm>
            <a:off x="540000" y="255438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下列各对数是互为倒数的是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8" name="yt_table_11408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2292066"/>
                  </p:ext>
                </p:extLst>
              </p:nvPr>
            </p:nvGraphicFramePr>
            <p:xfrm>
              <a:off x="540056" y="3033688"/>
              <a:ext cx="6158549" cy="1345311"/>
            </p:xfrm>
            <a:graphic>
              <a:graphicData uri="http://schemas.openxmlformats.org/drawingml/2006/table">
                <a:tbl>
                  <a:tblPr/>
                  <a:tblGrid>
                    <a:gridCol w="4185286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8" name="yt_table_11408" descr="{&quot;rangeId&quot;:7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2292066"/>
                  </p:ext>
                </p:extLst>
              </p:nvPr>
            </p:nvGraphicFramePr>
            <p:xfrm>
              <a:off x="540056" y="3033688"/>
              <a:ext cx="6158549" cy="1267714"/>
            </p:xfrm>
            <a:graphic>
              <a:graphicData uri="http://schemas.openxmlformats.org/drawingml/2006/table">
                <a:tbl>
                  <a:tblPr/>
                  <a:tblGrid>
                    <a:gridCol w="4185286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203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4716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09" name="yt_shape_11409"/>
              <p:cNvSpPr txBox="1"/>
              <p:nvPr/>
            </p:nvSpPr>
            <p:spPr>
              <a:xfrm>
                <a:off x="540119" y="4351910"/>
                <a:ext cx="11492915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一个数的相反数是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那么这个数的倒数是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倒数等于本身的数是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4961,H:53.10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4961,H:53.10504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09" name="yt_shape_11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51910"/>
                <a:ext cx="11492915" cy="1109535"/>
              </a:xfrm>
              <a:prstGeom prst="rect">
                <a:avLst/>
              </a:prstGeom>
              <a:blipFill>
                <a:blip r:embed="rId4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361451">
            <a:extLst>
              <a:ext uri="{FF2B5EF4-FFF2-40B4-BE49-F238E27FC236}">
                <a16:creationId xmlns:a16="http://schemas.microsoft.com/office/drawing/2014/main" id="{E9400B27-6704-BE69-8EFD-C445D8E371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E91CB8-C86B-808A-9D90-5F2E01658FAC}"/>
              </a:ext>
            </a:extLst>
          </p:cNvPr>
          <p:cNvSpPr txBox="1"/>
          <p:nvPr/>
        </p:nvSpPr>
        <p:spPr>
          <a:xfrm>
            <a:off x="5250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FC2C9A-2122-617A-3F2F-C0C2E3F44A93}"/>
              </a:ext>
            </a:extLst>
          </p:cNvPr>
          <p:cNvSpPr txBox="1"/>
          <p:nvPr/>
        </p:nvSpPr>
        <p:spPr>
          <a:xfrm>
            <a:off x="5098189" y="25075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E95BD3-E451-874B-0D49-3ED0803AF227}"/>
              </a:ext>
            </a:extLst>
          </p:cNvPr>
          <p:cNvSpPr txBox="1"/>
          <p:nvPr/>
        </p:nvSpPr>
        <p:spPr>
          <a:xfrm>
            <a:off x="6846146" y="4305104"/>
            <a:ext cx="942086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1B1C92-D4D9-D807-C32E-80EED3773E5C}"/>
              </a:ext>
            </a:extLst>
          </p:cNvPr>
          <p:cNvSpPr txBox="1"/>
          <p:nvPr/>
        </p:nvSpPr>
        <p:spPr>
          <a:xfrm>
            <a:off x="10960946" y="4429603"/>
            <a:ext cx="713485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a623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FBBA83-9457-6255-18C4-803F2C980E68}"/>
              </a:ext>
            </a:extLst>
          </p:cNvPr>
          <p:cNvSpPr txBox="1"/>
          <p:nvPr/>
        </p:nvSpPr>
        <p:spPr>
          <a:xfrm>
            <a:off x="450108" y="497953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1" name="yt_shape_1141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因考虑问题不严谨而漏解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0F4E67-E6C3-6BBF-E7EB-DDAEB4CA75C3}"/>
              </a:ext>
            </a:extLst>
          </p:cNvPr>
          <p:cNvSpPr txBox="1"/>
          <p:nvPr/>
        </p:nvSpPr>
        <p:spPr>
          <a:xfrm>
            <a:off x="7450982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D3D33A-9D84-C6B0-CDFE-7FDF67E8CAED}"/>
              </a:ext>
            </a:extLst>
          </p:cNvPr>
          <p:cNvSpPr txBox="1"/>
          <p:nvPr/>
        </p:nvSpPr>
        <p:spPr>
          <a:xfrm>
            <a:off x="10260857" y="180417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f509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CD19E6-ABD7-A319-B8B2-A74BE9E87E25}"/>
              </a:ext>
            </a:extLst>
          </p:cNvPr>
          <p:cNvSpPr txBox="1"/>
          <p:nvPr/>
        </p:nvSpPr>
        <p:spPr>
          <a:xfrm>
            <a:off x="4501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14" name="yt_image_1141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17" name="yt_shape_11417"/>
              <p:cNvSpPr txBox="1"/>
              <p:nvPr/>
            </p:nvSpPr>
            <p:spPr>
              <a:xfrm>
                <a:off x="540119" y="1482165"/>
                <a:ext cx="11492915" cy="51191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取其中两个数相乘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所得积的最大值是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166e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17" name="yt_shape_11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5119158"/>
              </a:xfrm>
              <a:prstGeom prst="rect">
                <a:avLst/>
              </a:prstGeom>
              <a:blipFill>
                <a:blip r:embed="rId3"/>
                <a:stretch>
                  <a:fillRect l="-1645" t="-952" b="-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7736DE-2014-D30C-20DC-80C62C2A86E3}"/>
              </a:ext>
            </a:extLst>
          </p:cNvPr>
          <p:cNvSpPr txBox="1"/>
          <p:nvPr/>
        </p:nvSpPr>
        <p:spPr>
          <a:xfrm>
            <a:off x="10584707" y="14353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D395CD-6E14-BDD8-36D1-513650ABA995}"/>
              </a:ext>
            </a:extLst>
          </p:cNvPr>
          <p:cNvSpPr txBox="1"/>
          <p:nvPr/>
        </p:nvSpPr>
        <p:spPr>
          <a:xfrm>
            <a:off x="450108" y="3071564"/>
            <a:ext cx="655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6D3CD5-A27B-2DB1-ED71-AA32782BF23F}"/>
              </a:ext>
            </a:extLst>
          </p:cNvPr>
          <p:cNvSpPr txBox="1"/>
          <p:nvPr/>
        </p:nvSpPr>
        <p:spPr>
          <a:xfrm>
            <a:off x="450108" y="3547052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38BCF53-8B2D-DB38-FF42-0C6D634B71A9}"/>
                  </a:ext>
                </a:extLst>
              </p:cNvPr>
              <p:cNvSpPr txBox="1"/>
              <p:nvPr/>
            </p:nvSpPr>
            <p:spPr>
              <a:xfrm>
                <a:off x="497733" y="4022541"/>
                <a:ext cx="6185217" cy="7788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B38BCF53-8B2D-DB38-FF42-0C6D634B7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022541"/>
                <a:ext cx="6185217" cy="778840"/>
              </a:xfrm>
              <a:prstGeom prst="rect">
                <a:avLst/>
              </a:prstGeom>
              <a:blipFill>
                <a:blip r:embed="rId4"/>
                <a:stretch>
                  <a:fillRect r="-1578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68DC488-7477-3857-2EC2-8EFE0602FAF9}"/>
              </a:ext>
            </a:extLst>
          </p:cNvPr>
          <p:cNvSpPr txBox="1"/>
          <p:nvPr/>
        </p:nvSpPr>
        <p:spPr>
          <a:xfrm>
            <a:off x="450108" y="4707768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9F26A5-C0C5-22F8-4E0C-26ADDDAD3309}"/>
                  </a:ext>
                </a:extLst>
              </p:cNvPr>
              <p:cNvSpPr txBox="1"/>
              <p:nvPr/>
            </p:nvSpPr>
            <p:spPr>
              <a:xfrm>
                <a:off x="497733" y="5183256"/>
                <a:ext cx="5856605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2, 'hasSerialNum': 1}">
                <a:extLst>
                  <a:ext uri="{FF2B5EF4-FFF2-40B4-BE49-F238E27FC236}">
                    <a16:creationId xmlns:a16="http://schemas.microsoft.com/office/drawing/2014/main" id="{0B9F26A5-C0C5-22F8-4E0C-26ADDDAD3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183256"/>
                <a:ext cx="5856605" cy="778841"/>
              </a:xfrm>
              <a:prstGeom prst="rect">
                <a:avLst/>
              </a:prstGeom>
              <a:blipFill>
                <a:blip r:embed="rId5"/>
                <a:stretch>
                  <a:fillRect r="-166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D2D6282-82EB-DA96-53E8-C3DA0ACE48B9}"/>
                  </a:ext>
                </a:extLst>
              </p:cNvPr>
              <p:cNvSpPr txBox="1"/>
              <p:nvPr/>
            </p:nvSpPr>
            <p:spPr>
              <a:xfrm>
                <a:off x="450108" y="5868485"/>
                <a:ext cx="39567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原式的值为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12, 'hasSerialNum': 1}">
                <a:extLst>
                  <a:ext uri="{FF2B5EF4-FFF2-40B4-BE49-F238E27FC236}">
                    <a16:creationId xmlns:a16="http://schemas.microsoft.com/office/drawing/2014/main" id="{6D2D6282-82EB-DA96-53E8-C3DA0ACE4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68485"/>
                <a:ext cx="3956748" cy="730136"/>
              </a:xfrm>
              <a:prstGeom prst="rect">
                <a:avLst/>
              </a:prstGeom>
              <a:blipFill>
                <a:blip r:embed="rId6"/>
                <a:stretch>
                  <a:fillRect l="-2465" r="-2311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5" name="yt_shape_1142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奥运登山队攀登珠穆朗玛峰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d6c"/>
              </a:rPr>
              <a:t>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当攀登到海拔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fa33"/>
              </a:rPr>
              <a:t>已知当地海拔高度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当攀登到海拔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气温分别是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1EC84A-3591-7342-4534-A4F902BF9233}"/>
              </a:ext>
            </a:extLst>
          </p:cNvPr>
          <p:cNvSpPr txBox="1"/>
          <p:nvPr/>
        </p:nvSpPr>
        <p:spPr>
          <a:xfrm>
            <a:off x="450108" y="2279658"/>
            <a:ext cx="674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DA89DA-84FA-06DE-67FD-4DE8CF2C382E}"/>
              </a:ext>
            </a:extLst>
          </p:cNvPr>
          <p:cNvSpPr txBox="1"/>
          <p:nvPr/>
        </p:nvSpPr>
        <p:spPr>
          <a:xfrm>
            <a:off x="450108" y="2755146"/>
            <a:ext cx="9187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当攀登到海拔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气温分别是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9" name="yt_shape_114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28" name="yt_image_1142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1" name="yt_shape_11431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中任取两个数相乘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0c93"/>
              </a:rPr>
              <a:t>最大的积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最小的积是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943D66-A7DD-B998-868D-A11F27A21B5E}"/>
              </a:ext>
            </a:extLst>
          </p:cNvPr>
          <p:cNvSpPr txBox="1"/>
          <p:nvPr/>
        </p:nvSpPr>
        <p:spPr>
          <a:xfrm>
            <a:off x="450108" y="2861823"/>
            <a:ext cx="10124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70FC58-303B-86E3-14A8-6CC67C39067C}"/>
              </a:ext>
            </a:extLst>
          </p:cNvPr>
          <p:cNvSpPr txBox="1"/>
          <p:nvPr/>
        </p:nvSpPr>
        <p:spPr>
          <a:xfrm>
            <a:off x="450108" y="3337311"/>
            <a:ext cx="4542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4" name="yt_shape_11434"/>
          <p:cNvSpPr txBox="1"/>
          <p:nvPr/>
        </p:nvSpPr>
        <p:spPr>
          <a:xfrm>
            <a:off x="540000" y="900000"/>
            <a:ext cx="8074326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7984E3-A4CF-D626-6BBD-C495779FBC19}"/>
              </a:ext>
            </a:extLst>
          </p:cNvPr>
          <p:cNvSpPr txBox="1"/>
          <p:nvPr/>
        </p:nvSpPr>
        <p:spPr>
          <a:xfrm>
            <a:off x="449989" y="1328682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149C7-2CF1-6FA8-5560-DD271E211F85}"/>
              </a:ext>
            </a:extLst>
          </p:cNvPr>
          <p:cNvSpPr txBox="1"/>
          <p:nvPr/>
        </p:nvSpPr>
        <p:spPr>
          <a:xfrm>
            <a:off x="449989" y="180417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C53C08-1531-766A-01E3-5299CCF83B44}"/>
              </a:ext>
            </a:extLst>
          </p:cNvPr>
          <p:cNvSpPr txBox="1"/>
          <p:nvPr/>
        </p:nvSpPr>
        <p:spPr>
          <a:xfrm>
            <a:off x="449989" y="227965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33D4F4-6F54-56A8-DE7D-B97F3C9C91EC}"/>
              </a:ext>
            </a:extLst>
          </p:cNvPr>
          <p:cNvSpPr txBox="1"/>
          <p:nvPr/>
        </p:nvSpPr>
        <p:spPr>
          <a:xfrm>
            <a:off x="449989" y="2755146"/>
            <a:ext cx="280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9DBD65-2E1D-BFEB-3D4F-28909A9CE8CA}"/>
              </a:ext>
            </a:extLst>
          </p:cNvPr>
          <p:cNvSpPr txBox="1"/>
          <p:nvPr/>
        </p:nvSpPr>
        <p:spPr>
          <a:xfrm>
            <a:off x="449989" y="323063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98A562-2980-ABC4-A094-24140FAC6F04}"/>
              </a:ext>
            </a:extLst>
          </p:cNvPr>
          <p:cNvSpPr txBox="1"/>
          <p:nvPr/>
        </p:nvSpPr>
        <p:spPr>
          <a:xfrm>
            <a:off x="449989" y="37061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58CCE3-6B6D-DC80-FAD4-D7112DA3B69D}"/>
              </a:ext>
            </a:extLst>
          </p:cNvPr>
          <p:cNvSpPr txBox="1"/>
          <p:nvPr/>
        </p:nvSpPr>
        <p:spPr>
          <a:xfrm>
            <a:off x="449989" y="41816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</Words>
  <Application>Microsoft Office PowerPoint</Application>
  <PresentationFormat>宽屏</PresentationFormat>
  <Paragraphs>89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,isEnd</vt:lpstr>
      <vt:lpstr>_⨹_1_4a623</vt:lpstr>
      <vt:lpstr>_⨹_1_7166e,isEnd</vt:lpstr>
      <vt:lpstr>_⨹_1_7f509</vt:lpstr>
      <vt:lpstr>_⨹_2_3bd6c</vt:lpstr>
      <vt:lpstr>_⨹_4_90c93</vt:lpstr>
      <vt:lpstr>_⨹_8_afa33</vt:lpstr>
      <vt:lpstr>Finished</vt:lpstr>
      <vt:lpstr>W:12.00504,H:37.44</vt:lpstr>
      <vt:lpstr>W:6.004961,H:53.10504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2024-07-23T10:33:13Z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