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10" r:id="rId8"/>
    <p:sldId id="311" r:id="rId9"/>
    <p:sldId id="313" r:id="rId10"/>
    <p:sldId id="314" r:id="rId11"/>
    <p:sldId id="316" r:id="rId12"/>
    <p:sldId id="318" r:id="rId13"/>
    <p:sldId id="319" r:id="rId14"/>
    <p:sldId id="320" r:id="rId15"/>
    <p:sldId id="321" r:id="rId16"/>
    <p:sldId id="327" r:id="rId17"/>
    <p:sldId id="323" r:id="rId18"/>
    <p:sldId id="324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56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3192" name="yt_image_13192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4" name="yt_shape_13194"/>
          <p:cNvSpPr txBox="1"/>
          <p:nvPr/>
        </p:nvSpPr>
        <p:spPr>
          <a:xfrm>
            <a:off x="540119" y="197670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角的大小比较的方法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角的平分线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从一个角的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出发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把这个角分成两个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1a0b1,isEnd"/>
              </a:rPr>
              <a:t>的角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的射线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0E0582-52DC-8B94-C594-85A3D8D4BB1A}"/>
              </a:ext>
            </a:extLst>
          </p:cNvPr>
          <p:cNvSpPr txBox="1"/>
          <p:nvPr/>
        </p:nvSpPr>
        <p:spPr>
          <a:xfrm>
            <a:off x="420772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度量法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EE8EA6-B6DE-EABC-7B32-7D808EDDBFD6}"/>
              </a:ext>
            </a:extLst>
          </p:cNvPr>
          <p:cNvSpPr txBox="1"/>
          <p:nvPr/>
        </p:nvSpPr>
        <p:spPr>
          <a:xfrm>
            <a:off x="603652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叠合法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6775B3-B466-60A0-1A73-B1A92020D837}"/>
              </a:ext>
            </a:extLst>
          </p:cNvPr>
          <p:cNvSpPr txBox="1"/>
          <p:nvPr/>
        </p:nvSpPr>
        <p:spPr>
          <a:xfrm>
            <a:off x="4782396" y="2405385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顶点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509523-E09F-6A74-84E0-DF4E48B68742}"/>
              </a:ext>
            </a:extLst>
          </p:cNvPr>
          <p:cNvSpPr txBox="1"/>
          <p:nvPr/>
        </p:nvSpPr>
        <p:spPr>
          <a:xfrm>
            <a:off x="9681421" y="2405385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4" name="yt_shape_132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53" name="yt_image_13253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6" name="yt_shape_1325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三点共线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f1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0" name="yt_table_132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221161"/>
              </p:ext>
            </p:extLst>
          </p:nvPr>
        </p:nvGraphicFramePr>
        <p:xfrm>
          <a:off x="540056" y="3846559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grpSp>
        <p:nvGrpSpPr>
          <p:cNvPr id="13257" name="yt_shape_13257_skip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6540" y="2441600"/>
            <a:ext cx="2276973" cy="1405269"/>
            <a:chOff x="0" y="0"/>
            <a:chExt cx="2276973" cy="1405269"/>
          </a:xfrm>
        </p:grpSpPr>
        <p:pic>
          <p:nvPicPr>
            <p:cNvPr id="2" name="yt_image_1325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6973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9" name="yt_shape_13259" descr="{&quot;rangeId&quot;:0,&quot;IgnoreLineSpacing&quot;:1}"/>
            <p:cNvSpPr txBox="1"/>
            <p:nvPr/>
          </p:nvSpPr>
          <p:spPr>
            <a:xfrm>
              <a:off x="605205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2080FAF-E4D4-A9FC-A963-B072ABAF9393}"/>
              </a:ext>
            </a:extLst>
          </p:cNvPr>
          <p:cNvSpPr txBox="1"/>
          <p:nvPr/>
        </p:nvSpPr>
        <p:spPr>
          <a:xfrm>
            <a:off x="104450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是一副特殊的三角板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用它们可以画出一些特殊角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b672"/>
              </a:rPr>
              <a:t>不能利用这副三角板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画出的角度是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6" name="yt_table_132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054564"/>
              </p:ext>
            </p:extLst>
          </p:nvPr>
        </p:nvGraphicFramePr>
        <p:xfrm>
          <a:off x="540056" y="3603790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grpSp>
        <p:nvGrpSpPr>
          <p:cNvPr id="13263" name="yt_shape_13263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125" y="1859435"/>
            <a:ext cx="1863711" cy="1744740"/>
            <a:chOff x="0" y="0"/>
            <a:chExt cx="1863711" cy="1744740"/>
          </a:xfrm>
        </p:grpSpPr>
        <p:pic>
          <p:nvPicPr>
            <p:cNvPr id="2" name="yt_image_1326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371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5" name="yt_shape_13265" descr="{&quot;rangeId&quot;:0,&quot;IgnoreLineSpacing&quot;:1}"/>
            <p:cNvSpPr txBox="1"/>
            <p:nvPr/>
          </p:nvSpPr>
          <p:spPr>
            <a:xfrm>
              <a:off x="398574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F07A44-F59A-8CB7-8770-BECDE88CE339}"/>
              </a:ext>
            </a:extLst>
          </p:cNvPr>
          <p:cNvSpPr txBox="1"/>
          <p:nvPr/>
        </p:nvSpPr>
        <p:spPr>
          <a:xfrm>
            <a:off x="2888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将两块直角三角板的直角顶点重合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6a9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3269" name="yt_image_13269" title="H_99.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1195" y="2011799"/>
            <a:ext cx="246960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75E0DC-4236-B6F5-A261-51CCE032352C}"/>
              </a:ext>
            </a:extLst>
          </p:cNvPr>
          <p:cNvSpPr txBox="1"/>
          <p:nvPr/>
        </p:nvSpPr>
        <p:spPr>
          <a:xfrm>
            <a:off x="2063552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1" name="yt_shape_132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f9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72" name="yt_shape_13272"/>
          <p:cNvSpPr txBox="1"/>
          <p:nvPr/>
        </p:nvSpPr>
        <p:spPr>
          <a:xfrm>
            <a:off x="540000" y="1859435"/>
            <a:ext cx="3603551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73" name="yt_shape_13273"/>
              <p:cNvSpPr txBox="1"/>
              <p:nvPr/>
            </p:nvSpPr>
            <p:spPr>
              <a:xfrm>
                <a:off x="540119" y="3026811"/>
                <a:ext cx="11492915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4168d"/>
                  </a:rPr>
                  <a:t>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273" name="yt_shape_13273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6811"/>
                <a:ext cx="11492915" cy="3027047"/>
              </a:xfrm>
              <a:prstGeom prst="rect">
                <a:avLst/>
              </a:prstGeom>
              <a:blipFill>
                <a:blip r:embed="rId2"/>
                <a:stretch>
                  <a:fillRect l="-1645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578100">
            <a:extLst>
              <a:ext uri="{FF2B5EF4-FFF2-40B4-BE49-F238E27FC236}">
                <a16:creationId xmlns:a16="http://schemas.microsoft.com/office/drawing/2014/main" id="{5B833CF9-A87A-1C7D-8D2B-92A8488895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462" y="1918942"/>
            <a:ext cx="1784542" cy="986776"/>
          </a:xfrm>
          <a:prstGeom prst="rect">
            <a:avLst/>
          </a:prstGeom>
        </p:spPr>
      </p:pic>
      <p:pic>
        <p:nvPicPr>
          <p:cNvPr id="5" name="yt_shape_1721708578121">
            <a:extLst>
              <a:ext uri="{FF2B5EF4-FFF2-40B4-BE49-F238E27FC236}">
                <a16:creationId xmlns:a16="http://schemas.microsoft.com/office/drawing/2014/main" id="{5F53C49E-291C-AA3E-DDB4-A00C64774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35" y="1918942"/>
            <a:ext cx="1784542" cy="98677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BDFD60-D0A6-8C6F-9F45-C70A1193224C}"/>
              </a:ext>
            </a:extLst>
          </p:cNvPr>
          <p:cNvSpPr txBox="1"/>
          <p:nvPr/>
        </p:nvSpPr>
        <p:spPr>
          <a:xfrm>
            <a:off x="450108" y="2980005"/>
            <a:ext cx="1136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961819-0B24-F300-43C4-4995F557C886}"/>
              </a:ext>
            </a:extLst>
          </p:cNvPr>
          <p:cNvSpPr txBox="1"/>
          <p:nvPr/>
        </p:nvSpPr>
        <p:spPr>
          <a:xfrm>
            <a:off x="450108" y="345549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168d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00EF37-7F33-0659-11BC-AF3B7C6CAE23}"/>
              </a:ext>
            </a:extLst>
          </p:cNvPr>
          <p:cNvSpPr txBox="1"/>
          <p:nvPr/>
        </p:nvSpPr>
        <p:spPr>
          <a:xfrm>
            <a:off x="450108" y="4010591"/>
            <a:ext cx="294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AC8738-7811-6B30-92C8-B8B77554E72D}"/>
                  </a:ext>
                </a:extLst>
              </p:cNvPr>
              <p:cNvSpPr txBox="1"/>
              <p:nvPr/>
            </p:nvSpPr>
            <p:spPr>
              <a:xfrm>
                <a:off x="450108" y="4406469"/>
                <a:ext cx="5864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8, 'mathAnswerShape': 1}">
                <a:extLst>
                  <a:ext uri="{FF2B5EF4-FFF2-40B4-BE49-F238E27FC236}">
                    <a16:creationId xmlns:a16="http://schemas.microsoft.com/office/drawing/2014/main" id="{66AC8738-7811-6B30-92C8-B8B77554E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06469"/>
                <a:ext cx="5864923" cy="765061"/>
              </a:xfrm>
              <a:prstGeom prst="rect">
                <a:avLst/>
              </a:prstGeom>
              <a:blipFill>
                <a:blip r:embed="rId4"/>
                <a:stretch>
                  <a:fillRect l="-1663" r="-15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F39EFB8-C626-3B24-F6E2-B6044A0A696E}"/>
              </a:ext>
            </a:extLst>
          </p:cNvPr>
          <p:cNvSpPr txBox="1"/>
          <p:nvPr/>
        </p:nvSpPr>
        <p:spPr>
          <a:xfrm>
            <a:off x="450108" y="5077918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EB2562-EFDF-D893-76B3-30687D1AADD0}"/>
              </a:ext>
            </a:extLst>
          </p:cNvPr>
          <p:cNvSpPr txBox="1"/>
          <p:nvPr/>
        </p:nvSpPr>
        <p:spPr>
          <a:xfrm>
            <a:off x="450108" y="5553406"/>
            <a:ext cx="7036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6" name="yt_shape_132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75" name="yt_image_13275" title="H_41.8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8" name="yt_shape_13278"/>
          <p:cNvSpPr txBox="1"/>
          <p:nvPr/>
        </p:nvSpPr>
        <p:spPr>
          <a:xfrm>
            <a:off x="540119" y="1431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2ad,isEnd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281" name="yt_image_13281" title="H_126.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811" y="4770278"/>
            <a:ext cx="1471298" cy="182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83" name="yt_shape_13283"/>
              <p:cNvSpPr txBox="1"/>
              <p:nvPr/>
            </p:nvSpPr>
            <p:spPr>
              <a:xfrm>
                <a:off x="540119" y="2898687"/>
                <a:ext cx="9372305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b295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83" name="yt_shape_13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98687"/>
                <a:ext cx="9372305" cy="1797030"/>
              </a:xfrm>
              <a:prstGeom prst="rect">
                <a:avLst/>
              </a:prstGeom>
              <a:blipFill>
                <a:blip r:embed="rId4"/>
                <a:stretch>
                  <a:fillRect l="-2017" t="-3061" r="-455" b="-42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65564E-DADD-FF6F-C3C8-E807837448E5}"/>
              </a:ext>
            </a:extLst>
          </p:cNvPr>
          <p:cNvSpPr txBox="1"/>
          <p:nvPr/>
        </p:nvSpPr>
        <p:spPr>
          <a:xfrm>
            <a:off x="3356821" y="233554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13F1FA-A43F-F65F-436F-8A77C5336901}"/>
                  </a:ext>
                </a:extLst>
              </p:cNvPr>
              <p:cNvSpPr txBox="1"/>
              <p:nvPr/>
            </p:nvSpPr>
            <p:spPr>
              <a:xfrm>
                <a:off x="450108" y="3327370"/>
                <a:ext cx="112099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bb29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13F1FA-A43F-F65F-436F-8A77C5336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7370"/>
                <a:ext cx="11209972" cy="765061"/>
              </a:xfrm>
              <a:prstGeom prst="rect">
                <a:avLst/>
              </a:prstGeom>
              <a:blipFill>
                <a:blip r:embed="rId5"/>
                <a:stretch>
                  <a:fillRect l="-870" t="-10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8118F2-1AAD-FE52-C078-C7BA150B7568}"/>
                  </a:ext>
                </a:extLst>
              </p:cNvPr>
              <p:cNvSpPr txBox="1"/>
              <p:nvPr/>
            </p:nvSpPr>
            <p:spPr>
              <a:xfrm>
                <a:off x="450108" y="3998818"/>
                <a:ext cx="19358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8118F2-1AAD-FE52-C078-C7BA150B75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8818"/>
                <a:ext cx="1935861" cy="726326"/>
              </a:xfrm>
              <a:prstGeom prst="rect">
                <a:avLst/>
              </a:prstGeom>
              <a:blipFill>
                <a:blip r:embed="rId6"/>
                <a:stretch>
                  <a:fillRect l="-5047" r="-504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8" name="yt_shape_13288"/>
              <p:cNvSpPr txBox="1"/>
              <p:nvPr/>
            </p:nvSpPr>
            <p:spPr>
              <a:xfrm>
                <a:off x="540000" y="900000"/>
                <a:ext cx="1103347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288" name="yt_shape_13288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33470" cy="1119024"/>
              </a:xfrm>
              <a:prstGeom prst="rect">
                <a:avLst/>
              </a:prstGeom>
              <a:blipFill>
                <a:blip r:embed="rId2"/>
                <a:stretch>
                  <a:fillRect l="-1713" t="-4918" r="-663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91" name="yt_image_13291" title="H_126.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421" y="3645024"/>
            <a:ext cx="1667158" cy="20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93" name="yt_shape_13293"/>
              <p:cNvSpPr txBox="1"/>
              <p:nvPr/>
            </p:nvSpPr>
            <p:spPr>
              <a:xfrm>
                <a:off x="540000" y="2055008"/>
                <a:ext cx="707886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的结果中能看出什么规律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3293" name="yt_shape_13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5008"/>
                <a:ext cx="7078861" cy="1119024"/>
              </a:xfrm>
              <a:prstGeom prst="rect">
                <a:avLst/>
              </a:prstGeom>
              <a:blipFill>
                <a:blip r:embed="rId4"/>
                <a:stretch>
                  <a:fillRect l="-2670" t="-4348" r="-163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DD2458-944F-3029-138F-E494DB7152C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111020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DBDD2458-944F-3029-138F-E494DB715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11102087" cy="726326"/>
              </a:xfrm>
              <a:prstGeom prst="rect">
                <a:avLst/>
              </a:prstGeom>
              <a:blipFill>
                <a:blip r:embed="rId5"/>
                <a:stretch>
                  <a:fillRect l="-879" r="-82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A12BEC-B631-638C-3B89-D40820E98E9A}"/>
                  </a:ext>
                </a:extLst>
              </p:cNvPr>
              <p:cNvSpPr txBox="1"/>
              <p:nvPr/>
            </p:nvSpPr>
            <p:spPr>
              <a:xfrm>
                <a:off x="449989" y="2483690"/>
                <a:ext cx="43790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A12BEC-B631-638C-3B89-D40820E98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3690"/>
                <a:ext cx="4379023" cy="726326"/>
              </a:xfrm>
              <a:prstGeom prst="rect">
                <a:avLst/>
              </a:prstGeom>
              <a:blipFill>
                <a:blip r:embed="rId6"/>
                <a:stretch>
                  <a:fillRect l="-2228" r="-41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8" name="yt_shape_13298"/>
          <p:cNvSpPr txBox="1"/>
          <p:nvPr/>
        </p:nvSpPr>
        <p:spPr>
          <a:xfrm>
            <a:off x="540000" y="900000"/>
            <a:ext cx="44675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折叠问题中的角度计算</a:t>
            </a:r>
          </a:p>
        </p:txBody>
      </p:sp>
      <p:sp>
        <p:nvSpPr>
          <p:cNvPr id="13299" name="yt_shape_13299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将一张长方形纸片按如图所示的方式折叠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为折痕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84a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03" name="yt_shape_13303"/>
          <p:cNvSpPr txBox="1"/>
          <p:nvPr/>
        </p:nvSpPr>
        <p:spPr>
          <a:xfrm>
            <a:off x="540000" y="44736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0" name="yt_shape_13300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6845" y="2491102"/>
            <a:ext cx="2158308" cy="1932192"/>
            <a:chOff x="0" y="0"/>
            <a:chExt cx="2158308" cy="1932192"/>
          </a:xfrm>
        </p:grpSpPr>
        <p:pic>
          <p:nvPicPr>
            <p:cNvPr id="2" name="yt_image_1330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8308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2" name="yt_shape_13302" descr="{&quot;rangeId&quot;:0,&quot;IgnoreLineSpacing&quot;:1}"/>
            <p:cNvSpPr txBox="1"/>
            <p:nvPr/>
          </p:nvSpPr>
          <p:spPr>
            <a:xfrm>
              <a:off x="545873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887181-D1CF-573F-EA92-949320D7BA13}"/>
              </a:ext>
            </a:extLst>
          </p:cNvPr>
          <p:cNvSpPr txBox="1"/>
          <p:nvPr/>
        </p:nvSpPr>
        <p:spPr>
          <a:xfrm>
            <a:off x="3288558" y="1807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4" name="yt_shape_13304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把一张长方形纸片沿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08" name="yt_shape_13308"/>
          <p:cNvSpPr txBox="1"/>
          <p:nvPr/>
        </p:nvSpPr>
        <p:spPr>
          <a:xfrm>
            <a:off x="540000" y="32388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5" name="yt_shape_13305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0474" y="1531667"/>
            <a:ext cx="1631050" cy="1656729"/>
            <a:chOff x="0" y="0"/>
            <a:chExt cx="1631050" cy="1656729"/>
          </a:xfrm>
        </p:grpSpPr>
        <p:pic>
          <p:nvPicPr>
            <p:cNvPr id="2" name="yt_image_1330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105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7" name="yt_shape_13307" descr="{&quot;rangeId&quot;:0,&quot;IgnoreLineSpacing&quot;:1}"/>
            <p:cNvSpPr txBox="1"/>
            <p:nvPr/>
          </p:nvSpPr>
          <p:spPr>
            <a:xfrm>
              <a:off x="282244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13309" name="yt_shape_13309"/>
          <p:cNvSpPr txBox="1"/>
          <p:nvPr/>
        </p:nvSpPr>
        <p:spPr>
          <a:xfrm>
            <a:off x="540119" y="36481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按如图所示方式折叠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6c2,isEnd"/>
              </a:rPr>
              <a:t>落到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为折痕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B'EC'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3310" name="yt_image_1331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8583" y="4759901"/>
            <a:ext cx="203483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74191DD-6374-B12D-F6EE-15FDEAE954FB}"/>
              </a:ext>
            </a:extLst>
          </p:cNvPr>
          <p:cNvSpPr txBox="1"/>
          <p:nvPr/>
        </p:nvSpPr>
        <p:spPr>
          <a:xfrm>
            <a:off x="10441832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5407EF-EF5E-5E72-173C-F4082E34B1CA}"/>
              </a:ext>
            </a:extLst>
          </p:cNvPr>
          <p:cNvSpPr txBox="1"/>
          <p:nvPr/>
        </p:nvSpPr>
        <p:spPr>
          <a:xfrm>
            <a:off x="9235332" y="407678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196" name="yt_image_13196" title="H_31.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9" name="yt_shape_13199"/>
          <p:cNvSpPr txBox="1"/>
          <p:nvPr/>
        </p:nvSpPr>
        <p:spPr>
          <a:xfrm>
            <a:off x="540119" y="1386424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00" name="yt_image_13200" title="H_133.4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780928"/>
            <a:ext cx="1736078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02" name="yt_shape_13202"/>
              <p:cNvSpPr txBox="1"/>
              <p:nvPr/>
            </p:nvSpPr>
            <p:spPr>
              <a:xfrm>
                <a:off x="540000" y="1988482"/>
                <a:ext cx="11112118" cy="40579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  <a:endParaRPr lang="en-US" altLang="zh-CN" sz="2400" b="0" i="0" u="none" dirty="0" smtClean="0">
                  <a:solidFill>
                    <a:srgbClr val="D5004A"/>
                  </a:solidFill>
                  <a:effectLst/>
                  <a:latin typeface="Times New Roman" pitchFamily="24"/>
                  <a:ea typeface="黑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1" i="1" spc="-1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1" i="1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D5004A"/>
                    </a:solidFill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本题主要考查了角平分线定义的应用以及角的计算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sym typeface="_⨹_7_508bd"/>
                  </a:rPr>
                  <a:t>利用已知条件和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图形信息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根据角平分线的定义和角的和差关系求解即可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3202" name="yt_shape_13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482"/>
                <a:ext cx="11112118" cy="4057914"/>
              </a:xfrm>
              <a:prstGeom prst="rect">
                <a:avLst/>
              </a:prstGeom>
              <a:blipFill>
                <a:blip r:embed="rId4"/>
                <a:stretch>
                  <a:fillRect l="-1701" t="-1201" r="-439" b="-15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1" name="yt_shape_132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10" name="yt_image_13210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3" name="yt_shape_13213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角的测量及大小比较</a:t>
            </a:r>
          </a:p>
        </p:txBody>
      </p:sp>
      <p:sp>
        <p:nvSpPr>
          <p:cNvPr id="13214" name="yt_shape_13214"/>
          <p:cNvSpPr txBox="1"/>
          <p:nvPr/>
        </p:nvSpPr>
        <p:spPr>
          <a:xfrm>
            <a:off x="540000" y="1971599"/>
            <a:ext cx="89607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如图中用量角器测得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8" name="yt_table_132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02279"/>
              </p:ext>
            </p:extLst>
          </p:nvPr>
        </p:nvGraphicFramePr>
        <p:xfrm>
          <a:off x="540056" y="4157546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grpSp>
        <p:nvGrpSpPr>
          <p:cNvPr id="13215" name="yt_shape_13215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1906" y="2450902"/>
            <a:ext cx="2406268" cy="1707021"/>
            <a:chOff x="0" y="0"/>
            <a:chExt cx="2406268" cy="1707021"/>
          </a:xfrm>
        </p:grpSpPr>
        <p:pic>
          <p:nvPicPr>
            <p:cNvPr id="2" name="yt_image_1321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6268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7" name="yt_shape_13217" descr="{&quot;rangeId&quot;:0,&quot;IgnoreLineSpacing&quot;:1}"/>
            <p:cNvSpPr txBox="1"/>
            <p:nvPr/>
          </p:nvSpPr>
          <p:spPr>
            <a:xfrm>
              <a:off x="669853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1708577883">
            <a:extLst>
              <a:ext uri="{FF2B5EF4-FFF2-40B4-BE49-F238E27FC236}">
                <a16:creationId xmlns:a16="http://schemas.microsoft.com/office/drawing/2014/main" id="{26EA53DF-BB88-8C02-7F86-F3A7714626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866F7A-5434-D243-437E-30D72ADABB79}"/>
              </a:ext>
            </a:extLst>
          </p:cNvPr>
          <p:cNvSpPr txBox="1"/>
          <p:nvPr/>
        </p:nvSpPr>
        <p:spPr>
          <a:xfrm>
            <a:off x="851131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0" name="yt_shape_13220"/>
          <p:cNvSpPr txBox="1"/>
          <p:nvPr/>
        </p:nvSpPr>
        <p:spPr>
          <a:xfrm>
            <a:off x="540000" y="900000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4" name="yt_table_132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977024"/>
              </p:ext>
            </p:extLst>
          </p:nvPr>
        </p:nvGraphicFramePr>
        <p:xfrm>
          <a:off x="540056" y="1379303"/>
          <a:ext cx="7586980" cy="950976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439420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大小关系不确定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grpSp>
        <p:nvGrpSpPr>
          <p:cNvPr id="13221" name="yt_shape_13221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3563" y="1379303"/>
            <a:ext cx="1586269" cy="1744740"/>
            <a:chOff x="0" y="0"/>
            <a:chExt cx="1586269" cy="1744740"/>
          </a:xfrm>
        </p:grpSpPr>
        <p:pic>
          <p:nvPicPr>
            <p:cNvPr id="2" name="yt_image_1322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6269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3" name="yt_shape_13223" descr="{&quot;rangeId&quot;:0,&quot;IgnoreLineSpacing&quot;:1}"/>
            <p:cNvSpPr txBox="1"/>
            <p:nvPr/>
          </p:nvSpPr>
          <p:spPr>
            <a:xfrm>
              <a:off x="259853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5D5FB2-6D72-9F73-D8A4-B7B981ADD960}"/>
              </a:ext>
            </a:extLst>
          </p:cNvPr>
          <p:cNvSpPr txBox="1"/>
          <p:nvPr/>
        </p:nvSpPr>
        <p:spPr>
          <a:xfrm>
            <a:off x="5610952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6" name="yt_shape_1322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角的运算</a:t>
            </a:r>
          </a:p>
        </p:txBody>
      </p:sp>
      <p:sp>
        <p:nvSpPr>
          <p:cNvPr id="13227" name="yt_shape_1322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用一副三角板拼成的图形如图所示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2352"/>
              </a:rPr>
              <a:t>则图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1" name="yt_table_132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32386"/>
              </p:ext>
            </p:extLst>
          </p:nvPr>
        </p:nvGraphicFramePr>
        <p:xfrm>
          <a:off x="540056" y="4093224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grpSp>
        <p:nvGrpSpPr>
          <p:cNvPr id="13228" name="yt_shape_13228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1762" y="2348869"/>
            <a:ext cx="1706401" cy="1744740"/>
            <a:chOff x="0" y="0"/>
            <a:chExt cx="1706401" cy="1744740"/>
          </a:xfrm>
        </p:grpSpPr>
        <p:pic>
          <p:nvPicPr>
            <p:cNvPr id="2" name="yt_image_1322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640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0" name="yt_shape_13230" descr="{&quot;rangeId&quot;:0,&quot;IgnoreLineSpacing&quot;:1}"/>
            <p:cNvSpPr txBox="1"/>
            <p:nvPr/>
          </p:nvSpPr>
          <p:spPr>
            <a:xfrm>
              <a:off x="319919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1708577947">
            <a:extLst>
              <a:ext uri="{FF2B5EF4-FFF2-40B4-BE49-F238E27FC236}">
                <a16:creationId xmlns:a16="http://schemas.microsoft.com/office/drawing/2014/main" id="{39396EFF-7FAE-002F-2392-ECFFB37A6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39426B-66DD-C11C-FACE-194801DB6E08}"/>
              </a:ext>
            </a:extLst>
          </p:cNvPr>
          <p:cNvSpPr txBox="1"/>
          <p:nvPr/>
        </p:nvSpPr>
        <p:spPr>
          <a:xfrm>
            <a:off x="3558433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3" name="yt_shape_132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分成两个角且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1db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3237" name="yt_shape_13237"/>
          <p:cNvSpPr txBox="1"/>
          <p:nvPr/>
        </p:nvSpPr>
        <p:spPr>
          <a:xfrm>
            <a:off x="540000" y="38297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34" name="yt_shape_13234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9543" y="2011799"/>
            <a:ext cx="1592913" cy="1767600"/>
            <a:chOff x="0" y="0"/>
            <a:chExt cx="1592913" cy="1767600"/>
          </a:xfrm>
        </p:grpSpPr>
        <p:pic>
          <p:nvPicPr>
            <p:cNvPr id="2" name="yt_image_132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2913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6" name="yt_shape_13236" descr="{&quot;rangeId&quot;:0,&quot;IgnoreLineSpacing&quot;:1}"/>
            <p:cNvSpPr txBox="1"/>
            <p:nvPr/>
          </p:nvSpPr>
          <p:spPr>
            <a:xfrm>
              <a:off x="263175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1C08E4-DD33-1D68-103D-38681D3053F7}"/>
              </a:ext>
            </a:extLst>
          </p:cNvPr>
          <p:cNvSpPr txBox="1"/>
          <p:nvPr/>
        </p:nvSpPr>
        <p:spPr>
          <a:xfrm>
            <a:off x="328855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540000" y="1389434"/>
            <a:ext cx="88854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3" name="yt_table_132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928163"/>
              </p:ext>
            </p:extLst>
          </p:nvPr>
        </p:nvGraphicFramePr>
        <p:xfrm>
          <a:off x="540056" y="1868737"/>
          <a:ext cx="7925118" cy="950976"/>
        </p:xfrm>
        <a:graphic>
          <a:graphicData uri="http://schemas.openxmlformats.org/drawingml/2006/table">
            <a:tbl>
              <a:tblPr/>
              <a:tblGrid>
                <a:gridCol w="4445318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grpSp>
        <p:nvGrpSpPr>
          <p:cNvPr id="13240" name="yt_shape_13240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1459" y="1868737"/>
            <a:ext cx="1638385" cy="1460133"/>
            <a:chOff x="0" y="0"/>
            <a:chExt cx="1638385" cy="1460133"/>
          </a:xfrm>
        </p:grpSpPr>
        <p:pic>
          <p:nvPicPr>
            <p:cNvPr id="2" name="yt_image_1324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8385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2" name="yt_shape_13242" descr="{&quot;rangeId&quot;:0,&quot;IgnoreLineSpacing&quot;:1}"/>
            <p:cNvSpPr txBox="1"/>
            <p:nvPr/>
          </p:nvSpPr>
          <p:spPr>
            <a:xfrm>
              <a:off x="285911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1708578010">
            <a:extLst>
              <a:ext uri="{FF2B5EF4-FFF2-40B4-BE49-F238E27FC236}">
                <a16:creationId xmlns:a16="http://schemas.microsoft.com/office/drawing/2014/main" id="{92A0C124-5CFF-A37C-1E13-A2C57DD66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6A4F41-BE4E-FAC2-525D-1D38BEC7C780}"/>
              </a:ext>
            </a:extLst>
          </p:cNvPr>
          <p:cNvSpPr txBox="1"/>
          <p:nvPr/>
        </p:nvSpPr>
        <p:spPr>
          <a:xfrm>
            <a:off x="8436701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bf6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49" name="yt_shape_13249"/>
          <p:cNvSpPr txBox="1"/>
          <p:nvPr/>
        </p:nvSpPr>
        <p:spPr>
          <a:xfrm>
            <a:off x="540000" y="39395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46" name="yt_shape_13246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8951" y="2011799"/>
            <a:ext cx="1634097" cy="1877328"/>
            <a:chOff x="0" y="0"/>
            <a:chExt cx="1634097" cy="1877328"/>
          </a:xfrm>
        </p:grpSpPr>
        <p:pic>
          <p:nvPicPr>
            <p:cNvPr id="2" name="yt_image_1324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4097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8" name="yt_shape_13248" descr="{&quot;rangeId&quot;:0,&quot;IgnoreLineSpacing&quot;:1}"/>
            <p:cNvSpPr txBox="1"/>
            <p:nvPr/>
          </p:nvSpPr>
          <p:spPr>
            <a:xfrm>
              <a:off x="283767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3250" name="yt_shape_13250"/>
          <p:cNvSpPr txBox="1"/>
          <p:nvPr/>
        </p:nvSpPr>
        <p:spPr>
          <a:xfrm>
            <a:off x="540000" y="4348785"/>
            <a:ext cx="693619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5D65FC-3067-62CD-6F7D-33CCD0603C0D}"/>
              </a:ext>
            </a:extLst>
          </p:cNvPr>
          <p:cNvSpPr txBox="1"/>
          <p:nvPr/>
        </p:nvSpPr>
        <p:spPr>
          <a:xfrm>
            <a:off x="449989" y="4301979"/>
            <a:ext cx="696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4A4127-BD3D-89C8-C4E7-6D504BA9747C}"/>
              </a:ext>
            </a:extLst>
          </p:cNvPr>
          <p:cNvSpPr txBox="1"/>
          <p:nvPr/>
        </p:nvSpPr>
        <p:spPr>
          <a:xfrm>
            <a:off x="449989" y="4777467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0BF9BF-7C22-B596-B37E-3BC4B14B8E8F}"/>
              </a:ext>
            </a:extLst>
          </p:cNvPr>
          <p:cNvSpPr txBox="1"/>
          <p:nvPr/>
        </p:nvSpPr>
        <p:spPr>
          <a:xfrm>
            <a:off x="449989" y="5252955"/>
            <a:ext cx="704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ED732F-78D9-75DB-A7DE-A54F747FD690}"/>
              </a:ext>
            </a:extLst>
          </p:cNvPr>
          <p:cNvSpPr txBox="1"/>
          <p:nvPr/>
        </p:nvSpPr>
        <p:spPr>
          <a:xfrm>
            <a:off x="449989" y="5728443"/>
            <a:ext cx="4864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900000"/>
            <a:ext cx="95811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忽略角中边的位置关系而出错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8252D4-A37C-2132-3B2B-AEAD11D70741}"/>
              </a:ext>
            </a:extLst>
          </p:cNvPr>
          <p:cNvSpPr txBox="1"/>
          <p:nvPr/>
        </p:nvSpPr>
        <p:spPr>
          <a:xfrm>
            <a:off x="7804876" y="1328682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1089</Words>
  <Application>Microsoft Office PowerPoint</Application>
  <PresentationFormat>宽屏</PresentationFormat>
  <Paragraphs>123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6" baseType="lpstr">
      <vt:lpstr>,isEnd</vt:lpstr>
      <vt:lpstr>_⨹_1_4168d</vt:lpstr>
      <vt:lpstr>_⨹_1_4f6a9,isEnd</vt:lpstr>
      <vt:lpstr>_⨹_1_7a2ad,isEnd</vt:lpstr>
      <vt:lpstr>_⨹_1_7a84a,isEnd</vt:lpstr>
      <vt:lpstr>_⨹_1_851db,isEnd</vt:lpstr>
      <vt:lpstr>_⨹_1_bb295</vt:lpstr>
      <vt:lpstr>_⨹_1_c3f16</vt:lpstr>
      <vt:lpstr>_⨹_1_d4f91</vt:lpstr>
      <vt:lpstr>_⨹_1_e4bf6</vt:lpstr>
      <vt:lpstr>_⨹_2_1a0b1,isEnd</vt:lpstr>
      <vt:lpstr>_⨹_2_42352</vt:lpstr>
      <vt:lpstr>_⨹_2_a96c2,isEnd</vt:lpstr>
      <vt:lpstr>_⨹_7_508bd</vt:lpstr>
      <vt:lpstr>_⨹_9_9b672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