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2997200"/>
            <a:ext cx="11323320" cy="8451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75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1110615"/>
            <a:ext cx="462026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0545" y="2090420"/>
            <a:ext cx="775144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4770" y="2936036"/>
            <a:ext cx="2695045" cy="38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4530" y="3709670"/>
            <a:ext cx="382460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4530" y="4600575"/>
            <a:ext cx="545401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4530" y="5436235"/>
            <a:ext cx="414083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49910" y="6247765"/>
            <a:ext cx="231902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animBg="1"/>
      <p:bldP spid="16" grpId="0" bldLvl="0" animBg="1"/>
      <p:bldP spid="19" grpId="0" bldLvl="0" animBg="1"/>
      <p:bldP spid="23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2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67505"/>
            <a:ext cx="5752380" cy="4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201545"/>
            <a:ext cx="61956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059430"/>
            <a:ext cx="424878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0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3333" y="3040668"/>
            <a:ext cx="361904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67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07836" y="5359788"/>
            <a:ext cx="837116" cy="3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2678" y="5318704"/>
            <a:ext cx="459593" cy="39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4214" y="6173255"/>
            <a:ext cx="1050498" cy="3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2708910"/>
            <a:ext cx="2348865" cy="157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88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0628" y="6088424"/>
            <a:ext cx="2267652" cy="39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8694" y="6088424"/>
            <a:ext cx="651347" cy="362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2061845"/>
            <a:ext cx="2628900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6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7619" y="1324448"/>
            <a:ext cx="200000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904" y="1324448"/>
            <a:ext cx="314285" cy="3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210560"/>
            <a:ext cx="56280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051300"/>
            <a:ext cx="610489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6020822"/>
            <a:ext cx="314285" cy="38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114675"/>
            <a:ext cx="81362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990975"/>
            <a:ext cx="399034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0090" y="4725035"/>
            <a:ext cx="5514975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5733415"/>
            <a:ext cx="5514975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2024-07-24T11:45:13Z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