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2943225"/>
            <a:ext cx="55721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436745"/>
            <a:ext cx="4539615" cy="23133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97790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86834"/>
            <a:ext cx="4466666" cy="4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41320"/>
            <a:ext cx="527621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30747"/>
            <a:ext cx="8038095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8" r="43459"/>
          <a:stretch>
            <a:fillRect/>
          </a:stretch>
        </p:blipFill>
        <p:spPr>
          <a:xfrm>
            <a:off x="8976360" y="2029460"/>
            <a:ext cx="2720340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" y="541020"/>
            <a:ext cx="9909175" cy="475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3933190"/>
            <a:ext cx="6794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4437380"/>
            <a:ext cx="2667000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5" y="520515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9830" y="3543048"/>
            <a:ext cx="428571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4220845"/>
            <a:ext cx="2155825" cy="244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3955839"/>
            <a:ext cx="304761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572510"/>
            <a:ext cx="3847465" cy="31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296479"/>
            <a:ext cx="304761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284855"/>
            <a:ext cx="3508375" cy="310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72325"/>
            <a:ext cx="10800000" cy="28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8481" y="5726728"/>
            <a:ext cx="580952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9126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72030"/>
            <a:ext cx="8372475" cy="426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925002"/>
            <a:ext cx="847619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4620779"/>
            <a:ext cx="771428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