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6" r:id="rId7"/>
    <p:sldId id="309" r:id="rId8"/>
    <p:sldId id="314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1" name="yt_shape_11961"/>
          <p:cNvSpPr txBox="1"/>
          <p:nvPr/>
        </p:nvSpPr>
        <p:spPr>
          <a:xfrm>
            <a:off x="4864893" y="900000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限时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962" name="yt_shape_11962"/>
          <p:cNvSpPr txBox="1"/>
          <p:nvPr/>
        </p:nvSpPr>
        <p:spPr>
          <a:xfrm>
            <a:off x="540000" y="1328515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新定义运算类</a:t>
            </a:r>
          </a:p>
        </p:txBody>
      </p:sp>
      <p:sp>
        <p:nvSpPr>
          <p:cNvPr id="11963" name="yt_shape_11963"/>
          <p:cNvSpPr txBox="1"/>
          <p:nvPr/>
        </p:nvSpPr>
        <p:spPr>
          <a:xfrm>
            <a:off x="540119" y="18179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是一种新的运算符号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f1fd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根据上面规定的运算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964" name="yt_shape_11964"/>
          <p:cNvSpPr txBox="1"/>
          <p:nvPr/>
        </p:nvSpPr>
        <p:spPr>
          <a:xfrm>
            <a:off x="540000" y="2777384"/>
            <a:ext cx="43249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11965" name="yt_shape_11965"/>
          <p:cNvSpPr txBox="1"/>
          <p:nvPr/>
        </p:nvSpPr>
        <p:spPr>
          <a:xfrm>
            <a:off x="540000" y="3256687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966" name="yt_shape_11966"/>
          <p:cNvSpPr txBox="1"/>
          <p:nvPr/>
        </p:nvSpPr>
        <p:spPr>
          <a:xfrm>
            <a:off x="540000" y="3735990"/>
            <a:ext cx="37446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1967" name="yt_shape_11967"/>
          <p:cNvSpPr txBox="1"/>
          <p:nvPr/>
        </p:nvSpPr>
        <p:spPr>
          <a:xfrm>
            <a:off x="540000" y="4215293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1968" name="yt_shape_11968"/>
          <p:cNvSpPr txBox="1"/>
          <p:nvPr/>
        </p:nvSpPr>
        <p:spPr>
          <a:xfrm>
            <a:off x="540000" y="4694596"/>
            <a:ext cx="35907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</p:txBody>
      </p:sp>
      <p:sp>
        <p:nvSpPr>
          <p:cNvPr id="11969" name="yt_shape_11969"/>
          <p:cNvSpPr txBox="1"/>
          <p:nvPr/>
        </p:nvSpPr>
        <p:spPr>
          <a:xfrm>
            <a:off x="540000" y="5173899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433024">
            <a:extLst>
              <a:ext uri="{FF2B5EF4-FFF2-40B4-BE49-F238E27FC236}">
                <a16:creationId xmlns:a16="http://schemas.microsoft.com/office/drawing/2014/main" id="{692833A3-4A4A-B6C0-680F-314846AEED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8078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357076-7713-98C7-CCD5-6E7FE83AD61B}"/>
              </a:ext>
            </a:extLst>
          </p:cNvPr>
          <p:cNvSpPr txBox="1"/>
          <p:nvPr/>
        </p:nvSpPr>
        <p:spPr>
          <a:xfrm>
            <a:off x="3194777" y="2730578"/>
            <a:ext cx="1413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62D6C8-C540-FCF0-1A63-FD58B75F57C4}"/>
              </a:ext>
            </a:extLst>
          </p:cNvPr>
          <p:cNvSpPr txBox="1"/>
          <p:nvPr/>
        </p:nvSpPr>
        <p:spPr>
          <a:xfrm>
            <a:off x="2735989" y="3689185"/>
            <a:ext cx="73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C1F218-6DD0-D9D2-5C14-343DC004C9B3}"/>
              </a:ext>
            </a:extLst>
          </p:cNvPr>
          <p:cNvSpPr txBox="1"/>
          <p:nvPr/>
        </p:nvSpPr>
        <p:spPr>
          <a:xfrm>
            <a:off x="3040789" y="416848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C68FC4-0711-D390-4F55-8BB97974E01B}"/>
              </a:ext>
            </a:extLst>
          </p:cNvPr>
          <p:cNvSpPr txBox="1"/>
          <p:nvPr/>
        </p:nvSpPr>
        <p:spPr>
          <a:xfrm>
            <a:off x="2532789" y="4647790"/>
            <a:ext cx="165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B7F8A5-EF32-5241-7A34-29026AF007C7}"/>
              </a:ext>
            </a:extLst>
          </p:cNvPr>
          <p:cNvSpPr txBox="1"/>
          <p:nvPr/>
        </p:nvSpPr>
        <p:spPr>
          <a:xfrm>
            <a:off x="1059589" y="512709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0" name="yt_shape_11970"/>
          <p:cNvSpPr txBox="1"/>
          <p:nvPr/>
        </p:nvSpPr>
        <p:spPr>
          <a:xfrm>
            <a:off x="540000" y="900000"/>
            <a:ext cx="671978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我们定义一种新运算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x*y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x*y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3E85CD-C5C0-F398-742D-2E9534DFD795}"/>
              </a:ext>
            </a:extLst>
          </p:cNvPr>
          <p:cNvSpPr txBox="1"/>
          <p:nvPr/>
        </p:nvSpPr>
        <p:spPr>
          <a:xfrm>
            <a:off x="52251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1768A7-A6F6-3BBE-6AD6-3E3A003E4B3C}"/>
              </a:ext>
            </a:extLst>
          </p:cNvPr>
          <p:cNvSpPr txBox="1"/>
          <p:nvPr/>
        </p:nvSpPr>
        <p:spPr>
          <a:xfrm>
            <a:off x="449989" y="2279658"/>
            <a:ext cx="454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x*y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3DBD3A-E8FE-37AB-613A-D219BEF0B2C2}"/>
              </a:ext>
            </a:extLst>
          </p:cNvPr>
          <p:cNvSpPr txBox="1"/>
          <p:nvPr/>
        </p:nvSpPr>
        <p:spPr>
          <a:xfrm>
            <a:off x="449989" y="2755146"/>
            <a:ext cx="6834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4" name="yt_shape_11974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定义一种新运算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对于任何有理数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a*b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879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CFCC9D-1177-ACA7-DC72-CCCB2951C026}"/>
              </a:ext>
            </a:extLst>
          </p:cNvPr>
          <p:cNvSpPr txBox="1"/>
          <p:nvPr/>
        </p:nvSpPr>
        <p:spPr>
          <a:xfrm>
            <a:off x="450108" y="2279658"/>
            <a:ext cx="7088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3ED86E-8E31-9A33-E487-DD825D74E4C1}"/>
              </a:ext>
            </a:extLst>
          </p:cNvPr>
          <p:cNvSpPr txBox="1"/>
          <p:nvPr/>
        </p:nvSpPr>
        <p:spPr>
          <a:xfrm>
            <a:off x="450108" y="323063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968888-7BB0-ACEB-8F64-33B8668D34D9}"/>
              </a:ext>
            </a:extLst>
          </p:cNvPr>
          <p:cNvSpPr txBox="1"/>
          <p:nvPr/>
        </p:nvSpPr>
        <p:spPr>
          <a:xfrm>
            <a:off x="450108" y="3706122"/>
            <a:ext cx="358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6A5D3D-B19E-DF0B-D8C9-395C618DE653}"/>
              </a:ext>
            </a:extLst>
          </p:cNvPr>
          <p:cNvSpPr txBox="1"/>
          <p:nvPr/>
        </p:nvSpPr>
        <p:spPr>
          <a:xfrm>
            <a:off x="450108" y="418161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A6E498-4C2A-532F-7172-D8CE1C504BC7}"/>
              </a:ext>
            </a:extLst>
          </p:cNvPr>
          <p:cNvSpPr txBox="1"/>
          <p:nvPr/>
        </p:nvSpPr>
        <p:spPr>
          <a:xfrm>
            <a:off x="450108" y="4657098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DB7117-F0CE-FFC1-5767-700195A9CBBD}"/>
              </a:ext>
            </a:extLst>
          </p:cNvPr>
          <p:cNvSpPr txBox="1"/>
          <p:nvPr/>
        </p:nvSpPr>
        <p:spPr>
          <a:xfrm>
            <a:off x="450108" y="513258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C98941-8406-46BC-E6C2-6B3489991D45}"/>
              </a:ext>
            </a:extLst>
          </p:cNvPr>
          <p:cNvSpPr txBox="1"/>
          <p:nvPr/>
        </p:nvSpPr>
        <p:spPr>
          <a:xfrm>
            <a:off x="450108" y="560807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9" name="yt_shape_11979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我们规定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是一种新的数学运算符号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9d4f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F051AC-3016-3279-22B1-73C158F2BD67}"/>
              </a:ext>
            </a:extLst>
          </p:cNvPr>
          <p:cNvSpPr txBox="1"/>
          <p:nvPr/>
        </p:nvSpPr>
        <p:spPr>
          <a:xfrm>
            <a:off x="450108" y="2279658"/>
            <a:ext cx="507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248A84-7742-4589-CF3C-B9FC2CBDF705}"/>
              </a:ext>
            </a:extLst>
          </p:cNvPr>
          <p:cNvSpPr txBox="1"/>
          <p:nvPr/>
        </p:nvSpPr>
        <p:spPr>
          <a:xfrm>
            <a:off x="450108" y="2755146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FE3B09-7A91-987E-4EFF-AA88ADFB7A76}"/>
              </a:ext>
            </a:extLst>
          </p:cNvPr>
          <p:cNvSpPr txBox="1"/>
          <p:nvPr/>
        </p:nvSpPr>
        <p:spPr>
          <a:xfrm>
            <a:off x="450108" y="3230634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00F197-7991-9E8B-4BB9-BBD0AC0B1C3C}"/>
              </a:ext>
            </a:extLst>
          </p:cNvPr>
          <p:cNvSpPr txBox="1"/>
          <p:nvPr/>
        </p:nvSpPr>
        <p:spPr>
          <a:xfrm>
            <a:off x="450108" y="370612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2" name="yt_shape_11982"/>
          <p:cNvSpPr txBox="1"/>
          <p:nvPr/>
        </p:nvSpPr>
        <p:spPr>
          <a:xfrm>
            <a:off x="540000" y="900000"/>
            <a:ext cx="5283498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00E7B1-C265-441D-9FC2-DEC901FE98FF}"/>
              </a:ext>
            </a:extLst>
          </p:cNvPr>
          <p:cNvSpPr txBox="1"/>
          <p:nvPr/>
        </p:nvSpPr>
        <p:spPr>
          <a:xfrm>
            <a:off x="449989" y="1328682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4484EF-1CEF-1A35-201F-FFD159495D51}"/>
              </a:ext>
            </a:extLst>
          </p:cNvPr>
          <p:cNvSpPr txBox="1"/>
          <p:nvPr/>
        </p:nvSpPr>
        <p:spPr>
          <a:xfrm>
            <a:off x="449989" y="1804170"/>
            <a:ext cx="541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2AF59C-2415-D4C1-76EC-34598AEAC0F0}"/>
              </a:ext>
            </a:extLst>
          </p:cNvPr>
          <p:cNvSpPr txBox="1"/>
          <p:nvPr/>
        </p:nvSpPr>
        <p:spPr>
          <a:xfrm>
            <a:off x="449989" y="2279658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E25826-EEDD-23D5-9A32-D6D60B87AED2}"/>
              </a:ext>
            </a:extLst>
          </p:cNvPr>
          <p:cNvSpPr txBox="1"/>
          <p:nvPr/>
        </p:nvSpPr>
        <p:spPr>
          <a:xfrm>
            <a:off x="449989" y="275514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C06CFC-CA94-D674-0306-EF87F67C6ADA}"/>
              </a:ext>
            </a:extLst>
          </p:cNvPr>
          <p:cNvSpPr txBox="1"/>
          <p:nvPr/>
        </p:nvSpPr>
        <p:spPr>
          <a:xfrm>
            <a:off x="449989" y="323063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F98568-065C-6F01-E941-6133F6513818}"/>
              </a:ext>
            </a:extLst>
          </p:cNvPr>
          <p:cNvSpPr txBox="1"/>
          <p:nvPr/>
        </p:nvSpPr>
        <p:spPr>
          <a:xfrm>
            <a:off x="449989" y="3706122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07EB34-0CD1-6D98-5F4E-4912B786B563}"/>
              </a:ext>
            </a:extLst>
          </p:cNvPr>
          <p:cNvSpPr txBox="1"/>
          <p:nvPr/>
        </p:nvSpPr>
        <p:spPr>
          <a:xfrm>
            <a:off x="449989" y="4181610"/>
            <a:ext cx="1235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4" name="yt_shape_11984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新定义概念类</a:t>
            </a:r>
          </a:p>
        </p:txBody>
      </p:sp>
      <p:sp>
        <p:nvSpPr>
          <p:cNvPr id="11985" name="yt_shape_11985"/>
          <p:cNvSpPr txBox="1"/>
          <p:nvPr/>
        </p:nvSpPr>
        <p:spPr>
          <a:xfrm>
            <a:off x="540000" y="1389434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请认真阅读下面材料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986" name="yt_shape_11986"/>
          <p:cNvSpPr txBox="1"/>
          <p:nvPr/>
        </p:nvSpPr>
        <p:spPr>
          <a:xfrm>
            <a:off x="540119" y="186873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次幂等于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即指数式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那么数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为底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730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的对数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对数式记作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log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3" name="yt_shape_1721708433102">
            <a:extLst>
              <a:ext uri="{FF2B5EF4-FFF2-40B4-BE49-F238E27FC236}">
                <a16:creationId xmlns:a16="http://schemas.microsoft.com/office/drawing/2014/main" id="{68DD1E52-77E9-EBE8-E910-148E637407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6" name="yt_shape_11987"/>
          <p:cNvSpPr txBox="1"/>
          <p:nvPr/>
        </p:nvSpPr>
        <p:spPr>
          <a:xfrm>
            <a:off x="540000" y="2813784"/>
            <a:ext cx="998510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因为指数式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的对数是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对数式记作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log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因为指数式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的对数是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对数式记作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log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7" name="yt_shape_11989"/>
          <p:cNvSpPr txBox="1"/>
          <p:nvPr/>
        </p:nvSpPr>
        <p:spPr>
          <a:xfrm>
            <a:off x="540000" y="3778365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8" name="yt_shape_11990"/>
          <p:cNvSpPr txBox="1"/>
          <p:nvPr/>
        </p:nvSpPr>
        <p:spPr>
          <a:xfrm>
            <a:off x="540000" y="4241189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请根据上面阅读材料将下列指数式改为对数式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9" name="yt_shape_11991"/>
          <p:cNvSpPr txBox="1"/>
          <p:nvPr/>
        </p:nvSpPr>
        <p:spPr>
          <a:xfrm>
            <a:off x="540000" y="4720492"/>
            <a:ext cx="29751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AE76686-4195-78C2-AC62-7514A538B28C}"/>
              </a:ext>
            </a:extLst>
          </p:cNvPr>
          <p:cNvSpPr txBox="1"/>
          <p:nvPr/>
        </p:nvSpPr>
        <p:spPr>
          <a:xfrm>
            <a:off x="449989" y="5152989"/>
            <a:ext cx="641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对数式记作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log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742CE89-A9C5-DA09-B974-E7EB4DD4E45B}"/>
              </a:ext>
            </a:extLst>
          </p:cNvPr>
          <p:cNvSpPr txBox="1"/>
          <p:nvPr/>
        </p:nvSpPr>
        <p:spPr>
          <a:xfrm>
            <a:off x="449989" y="5628477"/>
            <a:ext cx="4887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对数式记作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log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3" name="yt_shape_11993"/>
          <p:cNvSpPr txBox="1"/>
          <p:nvPr/>
        </p:nvSpPr>
        <p:spPr>
          <a:xfrm>
            <a:off x="540000" y="860043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将下列对数式改为指数式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994" name="yt_shape_11994"/>
          <p:cNvSpPr txBox="1"/>
          <p:nvPr/>
        </p:nvSpPr>
        <p:spPr>
          <a:xfrm>
            <a:off x="540000" y="1339346"/>
            <a:ext cx="37606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log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log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995" name="yt_shape_11995"/>
          <p:cNvSpPr txBox="1"/>
          <p:nvPr/>
        </p:nvSpPr>
        <p:spPr>
          <a:xfrm>
            <a:off x="540000" y="1818649"/>
            <a:ext cx="567623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log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指数式为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log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指数式为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996" name="yt_shape_11996"/>
          <p:cNvSpPr txBox="1"/>
          <p:nvPr/>
        </p:nvSpPr>
        <p:spPr>
          <a:xfrm>
            <a:off x="540000" y="2778084"/>
            <a:ext cx="26497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log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997" name="yt_shape_11997"/>
          <p:cNvSpPr txBox="1"/>
          <p:nvPr/>
        </p:nvSpPr>
        <p:spPr>
          <a:xfrm>
            <a:off x="540000" y="3257387"/>
            <a:ext cx="52145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log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C59C73-B159-5548-C372-C3E65AE953E6}"/>
              </a:ext>
            </a:extLst>
          </p:cNvPr>
          <p:cNvSpPr txBox="1"/>
          <p:nvPr/>
        </p:nvSpPr>
        <p:spPr>
          <a:xfrm>
            <a:off x="449989" y="1771843"/>
            <a:ext cx="580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log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指数式为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5B042C-A5AE-E330-537D-117BE9CCBFD8}"/>
              </a:ext>
            </a:extLst>
          </p:cNvPr>
          <p:cNvSpPr txBox="1"/>
          <p:nvPr/>
        </p:nvSpPr>
        <p:spPr>
          <a:xfrm>
            <a:off x="449989" y="2247331"/>
            <a:ext cx="4277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log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指数式为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3FB5A4-4D40-597E-7E79-28869FAE6527}"/>
              </a:ext>
            </a:extLst>
          </p:cNvPr>
          <p:cNvSpPr txBox="1"/>
          <p:nvPr/>
        </p:nvSpPr>
        <p:spPr>
          <a:xfrm>
            <a:off x="449989" y="3210581"/>
            <a:ext cx="5344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log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907</Words>
  <Application>Microsoft Office PowerPoint</Application>
  <PresentationFormat>宽屏</PresentationFormat>
  <Paragraphs>88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,isEnd</vt:lpstr>
      <vt:lpstr>_⨹_1_2730a</vt:lpstr>
      <vt:lpstr>_⨹_1_49d4f</vt:lpstr>
      <vt:lpstr>_⨹_1_6f1fd</vt:lpstr>
      <vt:lpstr>_⨹_1_85879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8</cp:revision>
  <dcterms:created xsi:type="dcterms:W3CDTF">2024-07-23T04:16:09Z</dcterms:created>
  <dcterms:modified xsi:type="dcterms:W3CDTF">2024-07-23T13:59:12Z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