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3" r:id="rId6"/>
    <p:sldId id="314" r:id="rId7"/>
    <p:sldId id="317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64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5" name="yt_shape_10895"/>
          <p:cNvSpPr txBox="1"/>
          <p:nvPr/>
        </p:nvSpPr>
        <p:spPr>
          <a:xfrm>
            <a:off x="4864893" y="900000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限时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896" name="yt_shape_10896"/>
          <p:cNvSpPr txBox="1"/>
          <p:nvPr/>
        </p:nvSpPr>
        <p:spPr>
          <a:xfrm>
            <a:off x="540000" y="1328515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用数轴表示有理数</a:t>
            </a:r>
          </a:p>
        </p:txBody>
      </p:sp>
      <p:sp>
        <p:nvSpPr>
          <p:cNvPr id="10897" name="yt_shape_10897"/>
          <p:cNvSpPr txBox="1"/>
          <p:nvPr/>
        </p:nvSpPr>
        <p:spPr>
          <a:xfrm>
            <a:off x="540000" y="1817949"/>
            <a:ext cx="57980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99" name="yt_table_1089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721744"/>
              </p:ext>
            </p:extLst>
          </p:nvPr>
        </p:nvGraphicFramePr>
        <p:xfrm>
          <a:off x="540056" y="2297252"/>
          <a:ext cx="9029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</a:tbl>
          </a:graphicData>
        </a:graphic>
      </p:graphicFrame>
      <p:pic>
        <p:nvPicPr>
          <p:cNvPr id="10898" name="yt_image_10898_skip" title="H_34.1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297" y="2239144"/>
            <a:ext cx="2344683" cy="43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1" name="yt_shape_10901"/>
          <p:cNvSpPr txBox="1"/>
          <p:nvPr/>
        </p:nvSpPr>
        <p:spPr>
          <a:xfrm>
            <a:off x="540000" y="2823423"/>
            <a:ext cx="67213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03" name="yt_table_1090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545070"/>
              </p:ext>
            </p:extLst>
          </p:nvPr>
        </p:nvGraphicFramePr>
        <p:xfrm>
          <a:off x="540056" y="4044167"/>
          <a:ext cx="9333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pic>
        <p:nvPicPr>
          <p:cNvPr id="10902" name="yt_image_10902_skip" title="H_35.3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9018" y="3333873"/>
            <a:ext cx="4793963" cy="56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301952">
            <a:extLst>
              <a:ext uri="{FF2B5EF4-FFF2-40B4-BE49-F238E27FC236}">
                <a16:creationId xmlns:a16="http://schemas.microsoft.com/office/drawing/2014/main" id="{C25D01CA-9E66-60E5-1A44-C9B1FA0FCF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8078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0704A1-F95C-68D3-7469-D7C3BB17461A}"/>
              </a:ext>
            </a:extLst>
          </p:cNvPr>
          <p:cNvSpPr txBox="1"/>
          <p:nvPr/>
        </p:nvSpPr>
        <p:spPr>
          <a:xfrm>
            <a:off x="5379177" y="177114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60550D-11F3-CA75-9463-C4F23331D3E0}"/>
              </a:ext>
            </a:extLst>
          </p:cNvPr>
          <p:cNvSpPr txBox="1"/>
          <p:nvPr/>
        </p:nvSpPr>
        <p:spPr>
          <a:xfrm>
            <a:off x="6293577" y="277661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5" name="yt_shape_10905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数轴与相反数</a:t>
            </a:r>
          </a:p>
        </p:txBody>
      </p:sp>
      <p:sp>
        <p:nvSpPr>
          <p:cNvPr id="10906" name="yt_shape_10906"/>
          <p:cNvSpPr txBox="1"/>
          <p:nvPr/>
        </p:nvSpPr>
        <p:spPr>
          <a:xfrm>
            <a:off x="540119" y="1389434"/>
            <a:ext cx="1102848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如果数轴上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两点表示的数互为相反数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d4e2"/>
              </a:rPr>
              <a:t>表示的数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d4e2"/>
              </a:rPr>
              <a:t>为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08" name="yt_table_109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982730"/>
              </p:ext>
            </p:extLst>
          </p:nvPr>
        </p:nvGraphicFramePr>
        <p:xfrm>
          <a:off x="540056" y="2776256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</a:tbl>
          </a:graphicData>
        </a:graphic>
      </p:graphicFrame>
      <p:pic>
        <p:nvPicPr>
          <p:cNvPr id="10907" name="yt_image_10907_skip" title="H_33.6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840" y="2348869"/>
            <a:ext cx="3568656" cy="42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10" name="yt_shape_10910"/>
          <p:cNvSpPr txBox="1"/>
          <p:nvPr/>
        </p:nvSpPr>
        <p:spPr>
          <a:xfrm>
            <a:off x="540000" y="3302427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911" name="yt_shape_10911"/>
          <p:cNvSpPr txBox="1"/>
          <p:nvPr/>
        </p:nvSpPr>
        <p:spPr>
          <a:xfrm>
            <a:off x="540000" y="3781730"/>
            <a:ext cx="93326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2" name="yt_shape_10912"/>
          <p:cNvSpPr txBox="1"/>
          <p:nvPr/>
        </p:nvSpPr>
        <p:spPr>
          <a:xfrm>
            <a:off x="540000" y="4413397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913" name="yt_image_10913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7750" y="4413397"/>
            <a:ext cx="2654249" cy="23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15" name="yt_shape_10915"/>
          <p:cNvSpPr txBox="1"/>
          <p:nvPr/>
        </p:nvSpPr>
        <p:spPr>
          <a:xfrm>
            <a:off x="540000" y="4892605"/>
            <a:ext cx="103025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3" name="yt_shape_10916"/>
          <p:cNvSpPr txBox="1"/>
          <p:nvPr/>
        </p:nvSpPr>
        <p:spPr>
          <a:xfrm>
            <a:off x="540000" y="5524272"/>
            <a:ext cx="430246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5" name="yt_shape_1721708302016">
            <a:extLst>
              <a:ext uri="{FF2B5EF4-FFF2-40B4-BE49-F238E27FC236}">
                <a16:creationId xmlns:a16="http://schemas.microsoft.com/office/drawing/2014/main" id="{FB660FFC-0D53-B59B-16A9-E57AF1BD01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28F017C-DBE1-AEE5-125F-307115DB7A95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CE11B1-6803-4123-6E5E-EC9E7D2B1C34}"/>
              </a:ext>
            </a:extLst>
          </p:cNvPr>
          <p:cNvSpPr txBox="1"/>
          <p:nvPr/>
        </p:nvSpPr>
        <p:spPr>
          <a:xfrm>
            <a:off x="449989" y="4366591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8D7B87-ED47-EAAA-9111-4C42680AA7EC}"/>
              </a:ext>
            </a:extLst>
          </p:cNvPr>
          <p:cNvSpPr txBox="1"/>
          <p:nvPr/>
        </p:nvSpPr>
        <p:spPr>
          <a:xfrm>
            <a:off x="449989" y="5477466"/>
            <a:ext cx="444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表示的数是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表示的数是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4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9" name="yt_shape_10919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数轴与绝对值</a:t>
            </a:r>
          </a:p>
        </p:txBody>
      </p:sp>
      <p:sp>
        <p:nvSpPr>
          <p:cNvPr id="10920" name="yt_shape_10920"/>
          <p:cNvSpPr txBox="1"/>
          <p:nvPr/>
        </p:nvSpPr>
        <p:spPr>
          <a:xfrm>
            <a:off x="540000" y="1389434"/>
            <a:ext cx="64136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所表示的数的绝对值是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22" name="yt_table_10922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7384072"/>
                  </p:ext>
                </p:extLst>
              </p:nvPr>
            </p:nvGraphicFramePr>
            <p:xfrm>
              <a:off x="540056" y="2378402"/>
              <a:ext cx="8124191" cy="671449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54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55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922" name="yt_table_10922_skip" descr="{&quot;rangeId&quot;:9,&quot;type&quot;:&quot;Option&quot;,&quot;drawing&quot;:[&quot;yt_image_10921&quot;]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7384072"/>
                  </p:ext>
                </p:extLst>
              </p:nvPr>
            </p:nvGraphicFramePr>
            <p:xfrm>
              <a:off x="540056" y="2378402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54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55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9174" r="-74336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29365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921" name="yt_image_10921_skip" title="H_40.14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6226" y="1868737"/>
            <a:ext cx="4178019" cy="50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23" name="yt_shape_10923"/>
          <p:cNvSpPr txBox="1"/>
          <p:nvPr/>
        </p:nvSpPr>
        <p:spPr>
          <a:xfrm>
            <a:off x="540119" y="30617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四个有理数在数轴上的对应点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7070,isEnd"/>
              </a:rPr>
              <a:t>表示的有理数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则图中表示绝对值最大的数的点是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924" name="yt_image_10924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7392" y="4356174"/>
            <a:ext cx="5237215" cy="36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302076">
            <a:extLst>
              <a:ext uri="{FF2B5EF4-FFF2-40B4-BE49-F238E27FC236}">
                <a16:creationId xmlns:a16="http://schemas.microsoft.com/office/drawing/2014/main" id="{341AB23C-D691-7B5D-1E42-03F916C2AD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B516CA-F4A4-B5D9-BE46-AF11D6C45976}"/>
              </a:ext>
            </a:extLst>
          </p:cNvPr>
          <p:cNvSpPr txBox="1"/>
          <p:nvPr/>
        </p:nvSpPr>
        <p:spPr>
          <a:xfrm>
            <a:off x="5988777" y="13426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E802F7-96CF-0758-3529-9D384F5ED2FE}"/>
              </a:ext>
            </a:extLst>
          </p:cNvPr>
          <p:cNvSpPr txBox="1"/>
          <p:nvPr/>
        </p:nvSpPr>
        <p:spPr>
          <a:xfrm>
            <a:off x="7203332" y="3490446"/>
            <a:ext cx="786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6" name="yt_shape_10926"/>
          <p:cNvSpPr txBox="1"/>
          <p:nvPr/>
        </p:nvSpPr>
        <p:spPr>
          <a:xfrm>
            <a:off x="540000" y="900000"/>
            <a:ext cx="1010212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0929" name="yt_image_10929" title="H_22.41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3726" y="2010970"/>
            <a:ext cx="4384548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1" name="yt_shape_10931"/>
          <p:cNvSpPr txBox="1"/>
          <p:nvPr/>
        </p:nvSpPr>
        <p:spPr>
          <a:xfrm>
            <a:off x="540120" y="247370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623e,isEnd"/>
              </a:rPr>
              <a:t>求出此时图中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个点所表示的有理数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填在表格中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哪一个点表示的数的绝对值最小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1d5a,isEnd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</p:txBody>
      </p:sp>
      <p:graphicFrame>
        <p:nvGraphicFramePr>
          <p:cNvPr id="10932" name="yt_table_1093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634692"/>
              </p:ext>
            </p:extLst>
          </p:nvPr>
        </p:nvGraphicFramePr>
        <p:xfrm>
          <a:off x="540000" y="4049154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318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64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64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7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57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357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对应数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yt_shape_10934"/>
          <p:cNvSpPr txBox="1"/>
          <p:nvPr/>
        </p:nvSpPr>
        <p:spPr>
          <a:xfrm>
            <a:off x="540000" y="5452760"/>
            <a:ext cx="56874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表示的数的绝对值最小是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25F404-3FA5-314A-485B-A80A70A4787E}"/>
              </a:ext>
            </a:extLst>
          </p:cNvPr>
          <p:cNvSpPr txBox="1"/>
          <p:nvPr/>
        </p:nvSpPr>
        <p:spPr>
          <a:xfrm>
            <a:off x="9387614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7DDF4D-EC7E-A7EA-9834-F993EF90941C}"/>
              </a:ext>
            </a:extLst>
          </p:cNvPr>
          <p:cNvSpPr txBox="1"/>
          <p:nvPr/>
        </p:nvSpPr>
        <p:spPr>
          <a:xfrm>
            <a:off x="8795596" y="2426897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7C387A-CDFA-8D74-97C1-D7EE8B135B63}"/>
              </a:ext>
            </a:extLst>
          </p:cNvPr>
          <p:cNvSpPr txBox="1"/>
          <p:nvPr/>
        </p:nvSpPr>
        <p:spPr>
          <a:xfrm>
            <a:off x="3531107" y="475591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4A08E8-98D0-33F8-E8B6-63EA104949E8}"/>
              </a:ext>
            </a:extLst>
          </p:cNvPr>
          <p:cNvSpPr txBox="1"/>
          <p:nvPr/>
        </p:nvSpPr>
        <p:spPr>
          <a:xfrm>
            <a:off x="5391376" y="4755915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1251CEE-E4E8-150D-5E05-C378FA5373F0}"/>
              </a:ext>
            </a:extLst>
          </p:cNvPr>
          <p:cNvSpPr txBox="1"/>
          <p:nvPr/>
        </p:nvSpPr>
        <p:spPr>
          <a:xfrm>
            <a:off x="7127818" y="4755915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934410B-FA24-D362-D16A-5BCB68C36B7D}"/>
              </a:ext>
            </a:extLst>
          </p:cNvPr>
          <p:cNvSpPr txBox="1"/>
          <p:nvPr/>
        </p:nvSpPr>
        <p:spPr>
          <a:xfrm>
            <a:off x="8739749" y="475591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87B4FA3-5F24-3198-6FD5-8E7362551ABE}"/>
              </a:ext>
            </a:extLst>
          </p:cNvPr>
          <p:cNvSpPr txBox="1"/>
          <p:nvPr/>
        </p:nvSpPr>
        <p:spPr>
          <a:xfrm>
            <a:off x="10475503" y="475591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BB4B6C-B4F5-78FF-6DA2-D3298EF79CE2}"/>
              </a:ext>
            </a:extLst>
          </p:cNvPr>
          <p:cNvSpPr txBox="1"/>
          <p:nvPr/>
        </p:nvSpPr>
        <p:spPr>
          <a:xfrm>
            <a:off x="449989" y="5405955"/>
            <a:ext cx="5812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表示的数的绝对值最小是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7" name="yt_shape_10937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用数轴比较大小</a:t>
            </a:r>
          </a:p>
        </p:txBody>
      </p:sp>
      <p:sp>
        <p:nvSpPr>
          <p:cNvPr id="10938" name="yt_shape_10938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479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的右侧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则下列式子成立的是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39" name="yt_table_1093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74816"/>
              </p:ext>
            </p:extLst>
          </p:nvPr>
        </p:nvGraphicFramePr>
        <p:xfrm>
          <a:off x="540056" y="2348869"/>
          <a:ext cx="6877368" cy="950976"/>
        </p:xfrm>
        <a:graphic>
          <a:graphicData uri="http://schemas.openxmlformats.org/drawingml/2006/table">
            <a:tbl>
              <a:tblPr/>
              <a:tblGrid>
                <a:gridCol w="406114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2816225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</a:tbl>
          </a:graphicData>
        </a:graphic>
      </p:graphicFrame>
      <p:sp>
        <p:nvSpPr>
          <p:cNvPr id="10941" name="yt_shape_10941"/>
          <p:cNvSpPr txBox="1"/>
          <p:nvPr/>
        </p:nvSpPr>
        <p:spPr>
          <a:xfrm>
            <a:off x="540119" y="33504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两点分别表示数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e3ef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3" name="yt_table_1094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710852"/>
              </p:ext>
            </p:extLst>
          </p:nvPr>
        </p:nvGraphicFramePr>
        <p:xfrm>
          <a:off x="540056" y="4309858"/>
          <a:ext cx="7172643" cy="950976"/>
        </p:xfrm>
        <a:graphic>
          <a:graphicData uri="http://schemas.openxmlformats.org/drawingml/2006/table">
            <a:tbl>
              <a:tblPr/>
              <a:tblGrid>
                <a:gridCol w="406114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3111500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｜＞｜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｜＜｜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</a:tbl>
          </a:graphicData>
        </a:graphic>
      </p:graphicFrame>
      <p:pic>
        <p:nvPicPr>
          <p:cNvPr id="10942" name="yt_image_10942_skip" title="H_32.7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0607" y="4309858"/>
            <a:ext cx="3083239" cy="63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302145">
            <a:extLst>
              <a:ext uri="{FF2B5EF4-FFF2-40B4-BE49-F238E27FC236}">
                <a16:creationId xmlns:a16="http://schemas.microsoft.com/office/drawing/2014/main" id="{86010A45-DF55-C2F0-229C-22C5CB6031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1ADFED-77EC-A3BB-3626-10D80E91E0FA}"/>
              </a:ext>
            </a:extLst>
          </p:cNvPr>
          <p:cNvSpPr txBox="1"/>
          <p:nvPr/>
        </p:nvSpPr>
        <p:spPr>
          <a:xfrm>
            <a:off x="8260607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062FD3-1155-6A00-29C6-2FFFD2FAFB09}"/>
              </a:ext>
            </a:extLst>
          </p:cNvPr>
          <p:cNvSpPr txBox="1"/>
          <p:nvPr/>
        </p:nvSpPr>
        <p:spPr>
          <a:xfrm>
            <a:off x="1059708" y="37791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5" name="yt_shape_1094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试比较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77b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946" name="yt_image_10946" title="H_20.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6813" y="2011799"/>
            <a:ext cx="2278373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48" name="yt_shape_10948"/>
          <p:cNvSpPr txBox="1"/>
          <p:nvPr/>
        </p:nvSpPr>
        <p:spPr>
          <a:xfrm>
            <a:off x="540000" y="2325419"/>
            <a:ext cx="51584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CD0FD9F-6365-93F1-57D2-D9FF8A033D6C}"/>
              </a:ext>
            </a:extLst>
          </p:cNvPr>
          <p:cNvSpPr txBox="1"/>
          <p:nvPr/>
        </p:nvSpPr>
        <p:spPr>
          <a:xfrm>
            <a:off x="449989" y="2278613"/>
            <a:ext cx="5288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728</Words>
  <Application>Microsoft Office PowerPoint</Application>
  <PresentationFormat>宽屏</PresentationFormat>
  <Paragraphs>83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,isEnd</vt:lpstr>
      <vt:lpstr>_⨹_1_61d5a,isEnd</vt:lpstr>
      <vt:lpstr>_⨹_1_c4793</vt:lpstr>
      <vt:lpstr>_⨹_1_c77b5</vt:lpstr>
      <vt:lpstr>_⨹_5_0d4e2</vt:lpstr>
      <vt:lpstr>_⨹_6_27070,isEnd</vt:lpstr>
      <vt:lpstr>_⨹_6_a623e,isEnd</vt:lpstr>
      <vt:lpstr>_⨹_6_be3ef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10</cp:revision>
  <dcterms:created xsi:type="dcterms:W3CDTF">2024-07-23T04:16:09Z</dcterms:created>
  <dcterms:modified xsi:type="dcterms:W3CDTF">2024-07-23T09:45:54Z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