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962275"/>
            <a:ext cx="92392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3791585"/>
            <a:ext cx="9978390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625" y="5368925"/>
            <a:ext cx="102755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2666" y="6153199"/>
            <a:ext cx="5544000" cy="4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70"/>
          <a:stretch>
            <a:fillRect/>
          </a:stretch>
        </p:blipFill>
        <p:spPr>
          <a:xfrm>
            <a:off x="10273030" y="4436745"/>
            <a:ext cx="1903730" cy="1858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10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176020"/>
            <a:ext cx="986536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625" y="1990725"/>
            <a:ext cx="5601970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625" y="3305175"/>
            <a:ext cx="6021070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625" y="4561840"/>
            <a:ext cx="11180445" cy="190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4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8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004945"/>
            <a:ext cx="4242435" cy="241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611955"/>
            <a:ext cx="10800000" cy="4715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3950" y="1012047"/>
            <a:ext cx="590476" cy="3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605" y="4220845"/>
            <a:ext cx="4242435" cy="241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2852420"/>
            <a:ext cx="4242435" cy="241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302385"/>
            <a:ext cx="6593840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755265"/>
            <a:ext cx="76581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660775"/>
            <a:ext cx="98983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566824"/>
            <a:ext cx="9628571" cy="43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5482218"/>
            <a:ext cx="5609523" cy="43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24761" y="2039689"/>
            <a:ext cx="857142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4326255"/>
            <a:ext cx="4272915" cy="2425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2024-07-24T09:58:10Z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