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2928620"/>
            <a:ext cx="70294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4058830"/>
            <a:ext cx="752380" cy="3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2671144"/>
            <a:ext cx="2742857" cy="45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3128622"/>
            <a:ext cx="342857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3071366"/>
            <a:ext cx="961904" cy="46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860615"/>
            <a:ext cx="10800000" cy="19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67951" y="5063943"/>
            <a:ext cx="314285" cy="39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2935785"/>
            <a:ext cx="200000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5926795"/>
            <a:ext cx="1057142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35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4050480"/>
            <a:ext cx="10800000" cy="379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4149090"/>
            <a:ext cx="596074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080" y="5570855"/>
            <a:ext cx="596074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494280"/>
            <a:ext cx="547751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3809" y="4001750"/>
            <a:ext cx="1838095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43809" y="4868754"/>
            <a:ext cx="790476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49170"/>
            <a:ext cx="50952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2600" y="3163570"/>
            <a:ext cx="21863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7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800" y="971550"/>
            <a:ext cx="8747125" cy="233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644900"/>
            <a:ext cx="874712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9515" y="4869180"/>
            <a:ext cx="874712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3203003"/>
            <a:ext cx="419047" cy="3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7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80" y="3007175"/>
            <a:ext cx="10800000" cy="26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3140710"/>
            <a:ext cx="68281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195" y="3884295"/>
            <a:ext cx="68281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195" y="4671695"/>
            <a:ext cx="68281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4530" y="3761740"/>
            <a:ext cx="7858125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3147" y="5249581"/>
            <a:ext cx="1954422" cy="32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3147" y="5999720"/>
            <a:ext cx="740717" cy="33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9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950468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31465"/>
            <a:ext cx="69024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560445"/>
            <a:ext cx="95046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442828"/>
            <a:ext cx="1142857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234305"/>
            <a:ext cx="867410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  <p:bldP spid="28" grpId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932"/>
            <a:ext cx="5914285" cy="4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2195"/>
            <a:ext cx="4066666" cy="46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94000"/>
            <a:ext cx="10076815" cy="157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2212375"/>
            <a:ext cx="428571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210204"/>
            <a:ext cx="361904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753791"/>
            <a:ext cx="371428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343853"/>
            <a:ext cx="37142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2230680"/>
            <a:ext cx="419047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173844"/>
            <a:ext cx="371428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899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097730"/>
            <a:ext cx="9585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6651" y="3584426"/>
            <a:ext cx="329660" cy="34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