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924810"/>
            <a:ext cx="11601450" cy="657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8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1915" y="3825875"/>
            <a:ext cx="4968240" cy="1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9060" y="5414645"/>
            <a:ext cx="4950460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7935"/>
            <a:ext cx="49904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05756"/>
            <a:ext cx="3619047" cy="4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72745"/>
            <a:ext cx="4400000" cy="4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20681"/>
            <a:ext cx="5980952" cy="4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38860"/>
            <a:ext cx="9815195" cy="14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753995"/>
            <a:ext cx="533463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653790"/>
            <a:ext cx="7849870" cy="18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4183947"/>
            <a:ext cx="590476" cy="39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7142" y="5098923"/>
            <a:ext cx="580952" cy="39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4761" y="5947182"/>
            <a:ext cx="1342857" cy="46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2067448"/>
            <a:ext cx="1009523" cy="4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333" y="2067448"/>
            <a:ext cx="1276191" cy="4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6666" y="3934473"/>
            <a:ext cx="1847619" cy="4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890" y="2973705"/>
            <a:ext cx="54762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565" y="3841115"/>
            <a:ext cx="259016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534285"/>
            <a:ext cx="64890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381986"/>
            <a:ext cx="2314285" cy="42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860615"/>
            <a:ext cx="10800000" cy="284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9615" y="5147310"/>
            <a:ext cx="439610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8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3755" y="5524601"/>
            <a:ext cx="624559" cy="32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5304" y="6192221"/>
            <a:ext cx="560684" cy="32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1232" y="6192221"/>
            <a:ext cx="567781" cy="32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7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772735"/>
            <a:ext cx="10800000" cy="28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801" y="2096848"/>
            <a:ext cx="761904" cy="4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467" y="3040592"/>
            <a:ext cx="771428" cy="4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1515" y="3955737"/>
            <a:ext cx="761904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1515" y="3955737"/>
            <a:ext cx="1000000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3032125"/>
            <a:ext cx="6037580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890" y="4768215"/>
            <a:ext cx="324866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4465" y="5617210"/>
            <a:ext cx="610425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340" y="1153160"/>
            <a:ext cx="671957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02790"/>
            <a:ext cx="306197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870835"/>
            <a:ext cx="708152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63</cp:revision>
  <dcterms:created xsi:type="dcterms:W3CDTF">2015-09-16T06:44:00Z</dcterms:created>
  <dcterms:modified xsi:type="dcterms:W3CDTF">2024-07-24T09:15:29Z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