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10" r:id="rId7"/>
    <p:sldId id="312" r:id="rId8"/>
    <p:sldId id="316" r:id="rId9"/>
    <p:sldId id="313" r:id="rId10"/>
    <p:sldId id="318" r:id="rId11"/>
    <p:sldId id="25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4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bin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bin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" name="yt_shape_13414"/>
          <p:cNvSpPr txBox="1"/>
          <p:nvPr/>
        </p:nvSpPr>
        <p:spPr>
          <a:xfrm>
            <a:off x="4864893" y="900000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限时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415" name="yt_shape_13415"/>
          <p:cNvSpPr txBox="1"/>
          <p:nvPr/>
        </p:nvSpPr>
        <p:spPr>
          <a:xfrm>
            <a:off x="540000" y="1328515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数形结合</a:t>
            </a:r>
          </a:p>
        </p:txBody>
      </p:sp>
      <p:sp>
        <p:nvSpPr>
          <p:cNvPr id="13416" name="yt_shape_13416"/>
          <p:cNvSpPr txBox="1"/>
          <p:nvPr/>
        </p:nvSpPr>
        <p:spPr>
          <a:xfrm>
            <a:off x="540119" y="181794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0390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417" name="yt_image_1341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6785" y="2929748"/>
            <a:ext cx="2838429" cy="24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19" name="yt_shape_13419"/>
          <p:cNvSpPr txBox="1"/>
          <p:nvPr/>
        </p:nvSpPr>
        <p:spPr>
          <a:xfrm>
            <a:off x="540000" y="3221655"/>
            <a:ext cx="444352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708599966">
            <a:extLst>
              <a:ext uri="{FF2B5EF4-FFF2-40B4-BE49-F238E27FC236}">
                <a16:creationId xmlns:a16="http://schemas.microsoft.com/office/drawing/2014/main" id="{C75569E3-0511-CDDA-77FE-F97C3C6888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8078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030961-CBE1-008E-02BF-6C8349904AD0}"/>
              </a:ext>
            </a:extLst>
          </p:cNvPr>
          <p:cNvSpPr txBox="1"/>
          <p:nvPr/>
        </p:nvSpPr>
        <p:spPr>
          <a:xfrm>
            <a:off x="449989" y="3174849"/>
            <a:ext cx="3874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56F40A-469A-1738-D005-FC30F4EC7905}"/>
              </a:ext>
            </a:extLst>
          </p:cNvPr>
          <p:cNvSpPr txBox="1"/>
          <p:nvPr/>
        </p:nvSpPr>
        <p:spPr>
          <a:xfrm>
            <a:off x="449989" y="3650337"/>
            <a:ext cx="344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24540F1-BF1D-8B81-2BB8-031743DCEE6B}"/>
              </a:ext>
            </a:extLst>
          </p:cNvPr>
          <p:cNvSpPr txBox="1"/>
          <p:nvPr/>
        </p:nvSpPr>
        <p:spPr>
          <a:xfrm>
            <a:off x="449989" y="4125825"/>
            <a:ext cx="2554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34EF891-E383-1A38-DE02-CFF7B483F1C4}"/>
              </a:ext>
            </a:extLst>
          </p:cNvPr>
          <p:cNvSpPr txBox="1"/>
          <p:nvPr/>
        </p:nvSpPr>
        <p:spPr>
          <a:xfrm>
            <a:off x="449989" y="4601313"/>
            <a:ext cx="1918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4F24C0-AA94-595E-0947-7800A55D763B}"/>
              </a:ext>
            </a:extLst>
          </p:cNvPr>
          <p:cNvSpPr txBox="1"/>
          <p:nvPr/>
        </p:nvSpPr>
        <p:spPr>
          <a:xfrm>
            <a:off x="449989" y="5076801"/>
            <a:ext cx="4580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0" name="yt_shape_13420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114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0c80"/>
              </a:rPr>
              <a:t> 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421" name="yt_image_13421" title="H_110.9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8304" y="2011799"/>
            <a:ext cx="1835391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423" name="yt_shape_13423"/>
              <p:cNvSpPr txBox="1"/>
              <p:nvPr/>
            </p:nvSpPr>
            <p:spPr>
              <a:xfrm>
                <a:off x="540000" y="3471595"/>
                <a:ext cx="7195881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23" name="yt_shape_13423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71595"/>
                <a:ext cx="7195881" cy="2546916"/>
              </a:xfrm>
              <a:prstGeom prst="rect">
                <a:avLst/>
              </a:prstGeom>
              <a:blipFill>
                <a:blip r:embed="rId3"/>
                <a:stretch>
                  <a:fillRect l="-2627" t="-1914" r="-1610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C94378D-36E0-11E7-7EE5-276997FE9B41}"/>
              </a:ext>
            </a:extLst>
          </p:cNvPr>
          <p:cNvSpPr txBox="1"/>
          <p:nvPr/>
        </p:nvSpPr>
        <p:spPr>
          <a:xfrm>
            <a:off x="449989" y="3424789"/>
            <a:ext cx="656799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A5609B-0E70-C857-61BD-26A315CA6748}"/>
              </a:ext>
            </a:extLst>
          </p:cNvPr>
          <p:cNvSpPr txBox="1"/>
          <p:nvPr/>
        </p:nvSpPr>
        <p:spPr>
          <a:xfrm>
            <a:off x="449989" y="3900277"/>
            <a:ext cx="2848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A420FC-9B42-6161-07C6-8A16018C960C}"/>
              </a:ext>
            </a:extLst>
          </p:cNvPr>
          <p:cNvSpPr txBox="1"/>
          <p:nvPr/>
        </p:nvSpPr>
        <p:spPr>
          <a:xfrm>
            <a:off x="449989" y="4375765"/>
            <a:ext cx="3555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9968CD3-1E1B-D173-D91A-01C6391B4D38}"/>
                  </a:ext>
                </a:extLst>
              </p:cNvPr>
              <p:cNvSpPr txBox="1"/>
              <p:nvPr/>
            </p:nvSpPr>
            <p:spPr>
              <a:xfrm>
                <a:off x="449989" y="4851253"/>
                <a:ext cx="6158420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4, 'mathAnswerShape': 1}">
                <a:extLst>
                  <a:ext uri="{FF2B5EF4-FFF2-40B4-BE49-F238E27FC236}">
                    <a16:creationId xmlns:a16="http://schemas.microsoft.com/office/drawing/2014/main" id="{19968CD3-1E1B-D173-D91A-01C6391B4D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51253"/>
                <a:ext cx="6158420" cy="765061"/>
              </a:xfrm>
              <a:prstGeom prst="rect">
                <a:avLst/>
              </a:prstGeom>
              <a:blipFill>
                <a:blip r:embed="rId4"/>
                <a:stretch>
                  <a:fillRect l="-1584" r="-148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0526B1C-76C7-C4B8-1B5E-E36481A4CE95}"/>
              </a:ext>
            </a:extLst>
          </p:cNvPr>
          <p:cNvSpPr txBox="1"/>
          <p:nvPr/>
        </p:nvSpPr>
        <p:spPr>
          <a:xfrm>
            <a:off x="449989" y="5522702"/>
            <a:ext cx="73063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5" name="yt_shape_13425"/>
          <p:cNvSpPr txBox="1"/>
          <p:nvPr/>
        </p:nvSpPr>
        <p:spPr>
          <a:xfrm>
            <a:off x="540000" y="900000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方程思想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26" name="yt_shape_13426"/>
              <p:cNvSpPr txBox="1"/>
              <p:nvPr/>
            </p:nvSpPr>
            <p:spPr>
              <a:xfrm>
                <a:off x="540119" y="1389434"/>
                <a:ext cx="11492915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答题模板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的公共部分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81ae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之间的距离是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426" name="yt_shape_13426" descr="{&quot;rangeId&quot;: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1108958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28" name="yt_image_13428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9787" y="2701544"/>
            <a:ext cx="3032424" cy="2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430" name="yt_shape_13430"/>
              <p:cNvSpPr txBox="1"/>
              <p:nvPr/>
            </p:nvSpPr>
            <p:spPr>
              <a:xfrm>
                <a:off x="540000" y="2999165"/>
                <a:ext cx="10268837" cy="3507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因为点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又因为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所以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430" name="yt_shape_134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99165"/>
                <a:ext cx="10268837" cy="3507179"/>
              </a:xfrm>
              <a:prstGeom prst="rect">
                <a:avLst/>
              </a:prstGeom>
              <a:blipFill>
                <a:blip r:embed="rId4"/>
                <a:stretch>
                  <a:fillRect l="-1841" t="-1565" r="-713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708600030">
            <a:extLst>
              <a:ext uri="{FF2B5EF4-FFF2-40B4-BE49-F238E27FC236}">
                <a16:creationId xmlns:a16="http://schemas.microsoft.com/office/drawing/2014/main" id="{5B012C61-9B3D-DB98-334C-59DAAE9CB1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7BD015-8445-DAE2-CC9D-F683D25854B8}"/>
              </a:ext>
            </a:extLst>
          </p:cNvPr>
          <p:cNvSpPr txBox="1"/>
          <p:nvPr/>
        </p:nvSpPr>
        <p:spPr>
          <a:xfrm>
            <a:off x="4458427" y="2952359"/>
            <a:ext cx="867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E7D5F4-612A-C1DC-9FE1-BB9D98BB3E1A}"/>
              </a:ext>
            </a:extLst>
          </p:cNvPr>
          <p:cNvSpPr txBox="1"/>
          <p:nvPr/>
        </p:nvSpPr>
        <p:spPr>
          <a:xfrm>
            <a:off x="6950801" y="2952359"/>
            <a:ext cx="867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6C0962-5C77-71FE-4C00-51911E0EBB10}"/>
              </a:ext>
            </a:extLst>
          </p:cNvPr>
          <p:cNvSpPr txBox="1"/>
          <p:nvPr/>
        </p:nvSpPr>
        <p:spPr>
          <a:xfrm>
            <a:off x="9408251" y="2952359"/>
            <a:ext cx="867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8ACA05-7FB2-74ED-713F-78D7DBB7F88B}"/>
              </a:ext>
            </a:extLst>
          </p:cNvPr>
          <p:cNvSpPr txBox="1"/>
          <p:nvPr/>
        </p:nvSpPr>
        <p:spPr>
          <a:xfrm>
            <a:off x="5045802" y="342784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D5B0ECA-53FB-CC3C-214F-E12C76D84841}"/>
              </a:ext>
            </a:extLst>
          </p:cNvPr>
          <p:cNvSpPr txBox="1"/>
          <p:nvPr/>
        </p:nvSpPr>
        <p:spPr>
          <a:xfrm>
            <a:off x="2407377" y="3903335"/>
            <a:ext cx="9039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B7359F4-8245-6732-F44E-3F5C29260F7B}"/>
              </a:ext>
            </a:extLst>
          </p:cNvPr>
          <p:cNvSpPr txBox="1"/>
          <p:nvPr/>
        </p:nvSpPr>
        <p:spPr>
          <a:xfrm>
            <a:off x="3740877" y="3903335"/>
            <a:ext cx="1172274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A11B7F-9B61-9B2C-6357-685F7ED29769}"/>
              </a:ext>
            </a:extLst>
          </p:cNvPr>
          <p:cNvSpPr txBox="1"/>
          <p:nvPr/>
        </p:nvSpPr>
        <p:spPr>
          <a:xfrm>
            <a:off x="6774589" y="3903335"/>
            <a:ext cx="956374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A64B99A-1C93-A764-82E5-59814D25A114}"/>
              </a:ext>
            </a:extLst>
          </p:cNvPr>
          <p:cNvSpPr txBox="1"/>
          <p:nvPr/>
        </p:nvSpPr>
        <p:spPr>
          <a:xfrm>
            <a:off x="8160476" y="3903335"/>
            <a:ext cx="867474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F61A3A1-4ECE-D0FB-80CA-D328F7FC76E8}"/>
              </a:ext>
            </a:extLst>
          </p:cNvPr>
          <p:cNvSpPr txBox="1"/>
          <p:nvPr/>
        </p:nvSpPr>
        <p:spPr>
          <a:xfrm>
            <a:off x="2972527" y="4574784"/>
            <a:ext cx="90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2860233-361C-9EE6-7EA9-A49F0A094CDB}"/>
              </a:ext>
            </a:extLst>
          </p:cNvPr>
          <p:cNvSpPr txBox="1"/>
          <p:nvPr/>
        </p:nvSpPr>
        <p:spPr>
          <a:xfrm>
            <a:off x="5095014" y="4574784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0761D9E-B0C2-6A82-B347-460716908F76}"/>
              </a:ext>
            </a:extLst>
          </p:cNvPr>
          <p:cNvSpPr txBox="1"/>
          <p:nvPr/>
        </p:nvSpPr>
        <p:spPr>
          <a:xfrm>
            <a:off x="2440714" y="505027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1A4750D-5FCC-DA01-EAC4-349ECE93FCA5}"/>
              </a:ext>
            </a:extLst>
          </p:cNvPr>
          <p:cNvSpPr txBox="1"/>
          <p:nvPr/>
        </p:nvSpPr>
        <p:spPr>
          <a:xfrm>
            <a:off x="1364389" y="5525760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8BA0A6C-91F6-3972-72CB-0A94F9B1F6DB}"/>
              </a:ext>
            </a:extLst>
          </p:cNvPr>
          <p:cNvSpPr txBox="1"/>
          <p:nvPr/>
        </p:nvSpPr>
        <p:spPr>
          <a:xfrm>
            <a:off x="4567964" y="552576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539A1-D08F-B512-FE96-2E0FD7818CAA}"/>
              </a:ext>
            </a:extLst>
          </p:cNvPr>
          <p:cNvSpPr txBox="1"/>
          <p:nvPr/>
        </p:nvSpPr>
        <p:spPr>
          <a:xfrm>
            <a:off x="2135914" y="600124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CC39D1F-4636-6EBD-59E9-6D1A9B6B9129}"/>
              </a:ext>
            </a:extLst>
          </p:cNvPr>
          <p:cNvSpPr txBox="1"/>
          <p:nvPr/>
        </p:nvSpPr>
        <p:spPr>
          <a:xfrm>
            <a:off x="4550502" y="600124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2" name="yt_shape_13432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76a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433" name="yt_image_13433" title="H_68.6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188" y="2011799"/>
            <a:ext cx="1809622" cy="872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35" name="yt_shape_13435"/>
          <p:cNvSpPr txBox="1"/>
          <p:nvPr/>
        </p:nvSpPr>
        <p:spPr>
          <a:xfrm>
            <a:off x="540000" y="2934503"/>
            <a:ext cx="4097275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3CCE492-9D65-901F-94EB-9F65287DA7EE}"/>
              </a:ext>
            </a:extLst>
          </p:cNvPr>
          <p:cNvSpPr txBox="1"/>
          <p:nvPr/>
        </p:nvSpPr>
        <p:spPr>
          <a:xfrm>
            <a:off x="449989" y="2887697"/>
            <a:ext cx="4045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BF2007-B9E8-BF01-3678-1B1F949F3A3D}"/>
              </a:ext>
            </a:extLst>
          </p:cNvPr>
          <p:cNvSpPr txBox="1"/>
          <p:nvPr/>
        </p:nvSpPr>
        <p:spPr>
          <a:xfrm>
            <a:off x="449989" y="3363185"/>
            <a:ext cx="3248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4B2F2A-C310-220C-769D-08DF5C6A91F4}"/>
              </a:ext>
            </a:extLst>
          </p:cNvPr>
          <p:cNvSpPr txBox="1"/>
          <p:nvPr/>
        </p:nvSpPr>
        <p:spPr>
          <a:xfrm>
            <a:off x="449989" y="3838673"/>
            <a:ext cx="321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A2A7B5-3A69-6ABF-5868-51F61B9CEB38}"/>
              </a:ext>
            </a:extLst>
          </p:cNvPr>
          <p:cNvSpPr txBox="1"/>
          <p:nvPr/>
        </p:nvSpPr>
        <p:spPr>
          <a:xfrm>
            <a:off x="449989" y="4314161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4E909F-3410-B015-9D59-27FFFDBA4AD6}"/>
              </a:ext>
            </a:extLst>
          </p:cNvPr>
          <p:cNvSpPr txBox="1"/>
          <p:nvPr/>
        </p:nvSpPr>
        <p:spPr>
          <a:xfrm>
            <a:off x="449989" y="4789650"/>
            <a:ext cx="4223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C559FFC-DD4E-0D4A-74C1-CABF642D7BB0}"/>
              </a:ext>
            </a:extLst>
          </p:cNvPr>
          <p:cNvSpPr txBox="1"/>
          <p:nvPr/>
        </p:nvSpPr>
        <p:spPr>
          <a:xfrm>
            <a:off x="449989" y="5265137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050D63-F447-129E-D8F6-7609DE264F88}"/>
              </a:ext>
            </a:extLst>
          </p:cNvPr>
          <p:cNvSpPr txBox="1"/>
          <p:nvPr/>
        </p:nvSpPr>
        <p:spPr>
          <a:xfrm>
            <a:off x="449989" y="5740625"/>
            <a:ext cx="4237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440"/>
              <p:cNvSpPr txBox="1"/>
              <p:nvPr/>
            </p:nvSpPr>
            <p:spPr>
              <a:xfrm>
                <a:off x="540119" y="2402676"/>
                <a:ext cx="11492915" cy="20792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当射线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的外部时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f355c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6" name="yt_shape_134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02676"/>
                <a:ext cx="11492915" cy="2079287"/>
              </a:xfrm>
              <a:prstGeom prst="rect">
                <a:avLst/>
              </a:prstGeom>
              <a:blipFill>
                <a:blip r:embed="rId2"/>
                <a:stretch>
                  <a:fillRect l="-1645" t="-2346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FDC3D686-A927-DE3E-6CC3-667641523C6A}"/>
              </a:ext>
            </a:extLst>
          </p:cNvPr>
          <p:cNvSpPr txBox="1"/>
          <p:nvPr/>
        </p:nvSpPr>
        <p:spPr>
          <a:xfrm>
            <a:off x="450108" y="2355870"/>
            <a:ext cx="1125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当射线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的外部时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所示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f355c"/>
              </a:rPr>
              <a:t>＝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436" name="yt_shape_13436"/>
          <p:cNvSpPr txBox="1"/>
          <p:nvPr/>
        </p:nvSpPr>
        <p:spPr>
          <a:xfrm>
            <a:off x="540000" y="90000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分类讨论思想</a:t>
            </a:r>
          </a:p>
        </p:txBody>
      </p:sp>
      <p:sp>
        <p:nvSpPr>
          <p:cNvPr id="13437" name="yt_shape_13437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6c23"/>
              </a:rPr>
              <a:t>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438" name="yt_image_1343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7904" y="3094395"/>
            <a:ext cx="1456191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600092">
            <a:extLst>
              <a:ext uri="{FF2B5EF4-FFF2-40B4-BE49-F238E27FC236}">
                <a16:creationId xmlns:a16="http://schemas.microsoft.com/office/drawing/2014/main" id="{DF608967-0D40-69DF-F5DE-859C819B71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7" name="yt_shape_13443"/>
          <p:cNvSpPr txBox="1"/>
          <p:nvPr/>
        </p:nvSpPr>
        <p:spPr>
          <a:xfrm>
            <a:off x="540000" y="4685115"/>
            <a:ext cx="3897221" cy="140474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00" b="0" i="0" u="none" spc="-780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  <a:r>
              <a:rPr lang="en-US" altLang="zh-CN" sz="7800" b="0" i="0" u="none" spc="2844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</a:p>
        </p:txBody>
      </p:sp>
      <p:pic>
        <p:nvPicPr>
          <p:cNvPr id="8" name="yt_image_13442" title="H_122.2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r="46791"/>
          <a:stretch/>
        </p:blipFill>
        <p:spPr bwMode="auto">
          <a:xfrm>
            <a:off x="7499253" y="2865131"/>
            <a:ext cx="2053131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445"/>
              <p:cNvSpPr txBox="1"/>
              <p:nvPr/>
            </p:nvSpPr>
            <p:spPr>
              <a:xfrm>
                <a:off x="540119" y="4510437"/>
                <a:ext cx="11111999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当射线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的内部时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9" name="yt_shape_134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10437"/>
                <a:ext cx="11111999" cy="1599156"/>
              </a:xfrm>
              <a:prstGeom prst="rect">
                <a:avLst/>
              </a:prstGeom>
              <a:blipFill>
                <a:blip r:embed="rId6"/>
                <a:stretch>
                  <a:fillRect l="-1701" t="-3435" r="-1372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2D769A52-464F-7289-DBD9-7AE9F6C2FF69}"/>
              </a:ext>
            </a:extLst>
          </p:cNvPr>
          <p:cNvSpPr txBox="1"/>
          <p:nvPr/>
        </p:nvSpPr>
        <p:spPr>
          <a:xfrm>
            <a:off x="450108" y="283135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E16D58A-0F3D-F069-6C22-2103A0AA716E}"/>
              </a:ext>
            </a:extLst>
          </p:cNvPr>
          <p:cNvSpPr txBox="1"/>
          <p:nvPr/>
        </p:nvSpPr>
        <p:spPr>
          <a:xfrm>
            <a:off x="450108" y="3306846"/>
            <a:ext cx="325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6552B15-A591-43E5-D973-9C4E6C35F560}"/>
                  </a:ext>
                </a:extLst>
              </p:cNvPr>
              <p:cNvSpPr txBox="1"/>
              <p:nvPr/>
            </p:nvSpPr>
            <p:spPr>
              <a:xfrm>
                <a:off x="450108" y="3782334"/>
                <a:ext cx="45742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6552B15-A591-43E5-D973-9C4E6C35F5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82334"/>
                <a:ext cx="4574286" cy="726326"/>
              </a:xfrm>
              <a:prstGeom prst="rect">
                <a:avLst/>
              </a:prstGeom>
              <a:blipFill>
                <a:blip r:embed="rId7"/>
                <a:stretch>
                  <a:fillRect l="-2133" r="-213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D062FA85-C7AD-37C6-B014-81F963BD67A7}"/>
              </a:ext>
            </a:extLst>
          </p:cNvPr>
          <p:cNvSpPr txBox="1"/>
          <p:nvPr/>
        </p:nvSpPr>
        <p:spPr>
          <a:xfrm>
            <a:off x="450108" y="4463631"/>
            <a:ext cx="11256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当射线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的内部时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89DA1FC-1072-78F3-E632-BF7A3FA7835E}"/>
              </a:ext>
            </a:extLst>
          </p:cNvPr>
          <p:cNvSpPr txBox="1"/>
          <p:nvPr/>
        </p:nvSpPr>
        <p:spPr>
          <a:xfrm>
            <a:off x="450108" y="4939119"/>
            <a:ext cx="325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64595C8-07BE-1024-9B04-896F1A370783}"/>
                  </a:ext>
                </a:extLst>
              </p:cNvPr>
              <p:cNvSpPr txBox="1"/>
              <p:nvPr/>
            </p:nvSpPr>
            <p:spPr>
              <a:xfrm>
                <a:off x="450108" y="5414607"/>
                <a:ext cx="44218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64595C8-07BE-1024-9B04-896F1A3707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14607"/>
                <a:ext cx="4421886" cy="726326"/>
              </a:xfrm>
              <a:prstGeom prst="rect">
                <a:avLst/>
              </a:prstGeom>
              <a:blipFill>
                <a:blip r:embed="rId8"/>
                <a:stretch>
                  <a:fillRect l="-2207" r="-220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yt_image_13442" title="H_122.2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55985"/>
          <a:stretch/>
        </p:blipFill>
        <p:spPr bwMode="auto">
          <a:xfrm>
            <a:off x="9336360" y="2865131"/>
            <a:ext cx="1698382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7" name="yt_shape_13447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出发以一个单位每秒的速度沿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5518"/>
              </a:rPr>
              <a:t>向左运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出发以两个单位每秒的速度沿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70f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运动到任意时刻都有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的运动速度知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上离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侧较近的三等分点处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450" name="yt_image_13450" title="H_19.4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01203" y="3230067"/>
            <a:ext cx="2350796" cy="2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6159F4-7EA3-3B5D-CBCB-CBE583864CB1}"/>
              </a:ext>
            </a:extLst>
          </p:cNvPr>
          <p:cNvSpPr txBox="1"/>
          <p:nvPr/>
        </p:nvSpPr>
        <p:spPr>
          <a:xfrm>
            <a:off x="450108" y="2755146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的运动速度知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D670D0-2DC7-FD99-5CB3-BBF4DE64821D}"/>
              </a:ext>
            </a:extLst>
          </p:cNvPr>
          <p:cNvSpPr txBox="1"/>
          <p:nvPr/>
        </p:nvSpPr>
        <p:spPr>
          <a:xfrm>
            <a:off x="450108" y="3230634"/>
            <a:ext cx="2537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4712CC-C4F1-8B0A-6B0D-2E173780225F}"/>
              </a:ext>
            </a:extLst>
          </p:cNvPr>
          <p:cNvSpPr txBox="1"/>
          <p:nvPr/>
        </p:nvSpPr>
        <p:spPr>
          <a:xfrm>
            <a:off x="450108" y="3706122"/>
            <a:ext cx="6742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E6819E-D1DC-530B-D231-D509ECB7C0B5}"/>
              </a:ext>
            </a:extLst>
          </p:cNvPr>
          <p:cNvSpPr txBox="1"/>
          <p:nvPr/>
        </p:nvSpPr>
        <p:spPr>
          <a:xfrm>
            <a:off x="450108" y="4181610"/>
            <a:ext cx="5933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上离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侧较近的三等分点处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2" name="yt_shape_13452"/>
          <p:cNvSpPr txBox="1"/>
          <p:nvPr/>
        </p:nvSpPr>
        <p:spPr>
          <a:xfrm>
            <a:off x="540000" y="900000"/>
            <a:ext cx="1066477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454" name="yt_image_13454" title="H_19.4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01203" y="1604942"/>
            <a:ext cx="2350796" cy="2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57" name="yt_shape_13457"/>
          <p:cNvSpPr txBox="1"/>
          <p:nvPr/>
        </p:nvSpPr>
        <p:spPr>
          <a:xfrm>
            <a:off x="540000" y="1473315"/>
            <a:ext cx="2353337" cy="25218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400" b="0" i="0" u="none" spc="18001">
                <a:solidFill>
                  <a:srgbClr val="1EE3CF"/>
                </a:solidFill>
                <a:effectLst/>
                <a:latin typeface="Times New Roman" pitchFamily="14"/>
                <a:ea typeface="宋体" pitchFamily="14"/>
              </a:rPr>
              <a:t> </a:t>
            </a:r>
          </a:p>
        </p:txBody>
      </p:sp>
      <p:pic>
        <p:nvPicPr>
          <p:cNvPr id="13456" name="yt_image_13456" title="H_16.74606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11574" y="2202749"/>
            <a:ext cx="2330053" cy="21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459" name="yt_shape_13459"/>
              <p:cNvSpPr txBox="1"/>
              <p:nvPr/>
            </p:nvSpPr>
            <p:spPr>
              <a:xfrm>
                <a:off x="540000" y="1808647"/>
                <a:ext cx="4791376" cy="33332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的延长线上时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400" b="0" i="0" u="none" spc="17980">
                    <a:solidFill>
                      <a:srgbClr val="1EE3CF"/>
                    </a:solidFill>
                    <a:effectLst/>
                    <a:latin typeface="Times New Roman" pitchFamily="14"/>
                    <a:ea typeface="宋体" pitchFamily="14"/>
                  </a:rPr>
                  <a:t> </a:t>
                </a:r>
              </a:p>
            </p:txBody>
          </p:sp>
        </mc:Choice>
        <mc:Fallback>
          <p:sp>
            <p:nvSpPr>
              <p:cNvPr id="13459" name="yt_shape_134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08647"/>
                <a:ext cx="4791376" cy="3333285"/>
              </a:xfrm>
              <a:prstGeom prst="rect">
                <a:avLst/>
              </a:prstGeom>
              <a:blipFill>
                <a:blip r:embed="rId4"/>
                <a:stretch>
                  <a:fillRect l="-3944" t="-1648" r="-27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61" name="yt_image_13461" title="H_16.74606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24601" y="2774066"/>
            <a:ext cx="2327398" cy="21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9FB3AF-2401-25D5-9F66-A610C3A28A0A}"/>
              </a:ext>
            </a:extLst>
          </p:cNvPr>
          <p:cNvSpPr txBox="1"/>
          <p:nvPr/>
        </p:nvSpPr>
        <p:spPr>
          <a:xfrm>
            <a:off x="449989" y="1328682"/>
            <a:ext cx="5382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3EC591-E46A-E6E4-B784-4B83364F2F3C}"/>
              </a:ext>
            </a:extLst>
          </p:cNvPr>
          <p:cNvSpPr txBox="1"/>
          <p:nvPr/>
        </p:nvSpPr>
        <p:spPr>
          <a:xfrm>
            <a:off x="449989" y="1761841"/>
            <a:ext cx="3209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724477-FBEB-6707-4477-0CFCA85EC488}"/>
              </a:ext>
            </a:extLst>
          </p:cNvPr>
          <p:cNvSpPr txBox="1"/>
          <p:nvPr/>
        </p:nvSpPr>
        <p:spPr>
          <a:xfrm>
            <a:off x="449989" y="2237329"/>
            <a:ext cx="313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C45A7F-134D-87B4-5C92-00ED6207E31A}"/>
              </a:ext>
            </a:extLst>
          </p:cNvPr>
          <p:cNvSpPr txBox="1"/>
          <p:nvPr/>
        </p:nvSpPr>
        <p:spPr>
          <a:xfrm>
            <a:off x="449989" y="2712817"/>
            <a:ext cx="3174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6A67BA-73A8-EFE1-B86E-F3B59D2012AB}"/>
              </a:ext>
            </a:extLst>
          </p:cNvPr>
          <p:cNvSpPr txBox="1"/>
          <p:nvPr/>
        </p:nvSpPr>
        <p:spPr>
          <a:xfrm>
            <a:off x="449989" y="3188305"/>
            <a:ext cx="236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3A3A07F-23C7-EAC6-040D-822F30E38175}"/>
                  </a:ext>
                </a:extLst>
              </p:cNvPr>
              <p:cNvSpPr txBox="1"/>
              <p:nvPr/>
            </p:nvSpPr>
            <p:spPr>
              <a:xfrm>
                <a:off x="449989" y="3663793"/>
                <a:ext cx="300107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3A3A07F-23C7-EAC6-040D-822F30E381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63793"/>
                <a:ext cx="3001074" cy="767474"/>
              </a:xfrm>
              <a:prstGeom prst="rect">
                <a:avLst/>
              </a:prstGeom>
              <a:blipFill>
                <a:blip r:embed="rId6"/>
                <a:stretch>
                  <a:fillRect l="-3252" r="-325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960D011-D696-DC69-E17B-113755701CD0}"/>
              </a:ext>
            </a:extLst>
          </p:cNvPr>
          <p:cNvSpPr txBox="1"/>
          <p:nvPr/>
        </p:nvSpPr>
        <p:spPr>
          <a:xfrm>
            <a:off x="449989" y="4337655"/>
            <a:ext cx="492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的延长线上时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3464"/>
          <p:cNvSpPr txBox="1"/>
          <p:nvPr/>
        </p:nvSpPr>
        <p:spPr>
          <a:xfrm>
            <a:off x="540000" y="4881339"/>
            <a:ext cx="5774017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9BA589D-E083-EA66-4A27-3D88CD3F1758}"/>
              </a:ext>
            </a:extLst>
          </p:cNvPr>
          <p:cNvSpPr txBox="1"/>
          <p:nvPr/>
        </p:nvSpPr>
        <p:spPr>
          <a:xfrm>
            <a:off x="449989" y="4834533"/>
            <a:ext cx="5898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2D3E285-CDF8-B217-784C-6E7640A73D7F}"/>
              </a:ext>
            </a:extLst>
          </p:cNvPr>
          <p:cNvSpPr txBox="1"/>
          <p:nvPr/>
        </p:nvSpPr>
        <p:spPr>
          <a:xfrm>
            <a:off x="449989" y="5310021"/>
            <a:ext cx="236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C25DD16-9EFF-10ED-2389-B5874743737D}"/>
              </a:ext>
            </a:extLst>
          </p:cNvPr>
          <p:cNvSpPr txBox="1"/>
          <p:nvPr/>
        </p:nvSpPr>
        <p:spPr>
          <a:xfrm>
            <a:off x="449989" y="5785509"/>
            <a:ext cx="428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3D4BC1E-3886-1C7A-6703-8A3255BD84E3}"/>
              </a:ext>
            </a:extLst>
          </p:cNvPr>
          <p:cNvSpPr txBox="1"/>
          <p:nvPr/>
        </p:nvSpPr>
        <p:spPr>
          <a:xfrm>
            <a:off x="449989" y="6260997"/>
            <a:ext cx="4078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5" name="yt_shape_13465"/>
          <p:cNvSpPr txBox="1"/>
          <p:nvPr/>
        </p:nvSpPr>
        <p:spPr>
          <a:xfrm>
            <a:off x="540000" y="900000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整体思想</a:t>
            </a:r>
          </a:p>
        </p:txBody>
      </p:sp>
      <p:sp>
        <p:nvSpPr>
          <p:cNvPr id="13466" name="yt_shape_13466"/>
          <p:cNvSpPr txBox="1"/>
          <p:nvPr/>
        </p:nvSpPr>
        <p:spPr>
          <a:xfrm>
            <a:off x="540000" y="1338646"/>
            <a:ext cx="8055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3467" name="yt_shape_13467"/>
          <p:cNvSpPr txBox="1"/>
          <p:nvPr/>
        </p:nvSpPr>
        <p:spPr>
          <a:xfrm>
            <a:off x="540000" y="1817949"/>
            <a:ext cx="81015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468"/>
              <p:cNvSpPr txBox="1"/>
              <p:nvPr/>
            </p:nvSpPr>
            <p:spPr>
              <a:xfrm>
                <a:off x="540000" y="2297252"/>
                <a:ext cx="7195881" cy="41851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2" name="yt_shape_134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97252"/>
                <a:ext cx="7195881" cy="4185185"/>
              </a:xfrm>
              <a:prstGeom prst="rect">
                <a:avLst/>
              </a:prstGeom>
              <a:blipFill>
                <a:blip r:embed="rId2"/>
                <a:stretch>
                  <a:fillRect l="-2627" t="-1312" r="-1610" b="-3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70" name="yt_image_13470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4432" y="2449616"/>
            <a:ext cx="1304364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1708600174">
            <a:extLst>
              <a:ext uri="{FF2B5EF4-FFF2-40B4-BE49-F238E27FC236}">
                <a16:creationId xmlns:a16="http://schemas.microsoft.com/office/drawing/2014/main" id="{E3678831-DEC4-287F-3314-92D5E5FBFD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AA61C8F-563B-884F-76A2-BD9258358F73}"/>
              </a:ext>
            </a:extLst>
          </p:cNvPr>
          <p:cNvSpPr txBox="1"/>
          <p:nvPr/>
        </p:nvSpPr>
        <p:spPr>
          <a:xfrm>
            <a:off x="449989" y="2250446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949F0B-F513-E926-0F58-BC6190A85195}"/>
              </a:ext>
            </a:extLst>
          </p:cNvPr>
          <p:cNvSpPr txBox="1"/>
          <p:nvPr/>
        </p:nvSpPr>
        <p:spPr>
          <a:xfrm>
            <a:off x="449989" y="2725934"/>
            <a:ext cx="240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76C126-6754-44EB-1C83-944E7386357D}"/>
              </a:ext>
            </a:extLst>
          </p:cNvPr>
          <p:cNvSpPr txBox="1"/>
          <p:nvPr/>
        </p:nvSpPr>
        <p:spPr>
          <a:xfrm>
            <a:off x="449989" y="3201422"/>
            <a:ext cx="5629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7D6D36A-514D-3FE1-FAA4-A83525704BF3}"/>
              </a:ext>
            </a:extLst>
          </p:cNvPr>
          <p:cNvSpPr txBox="1"/>
          <p:nvPr/>
        </p:nvSpPr>
        <p:spPr>
          <a:xfrm>
            <a:off x="449989" y="3676910"/>
            <a:ext cx="321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3688266-46A0-3A04-EE83-0BE5DE757EE8}"/>
                  </a:ext>
                </a:extLst>
              </p:cNvPr>
              <p:cNvSpPr txBox="1"/>
              <p:nvPr/>
            </p:nvSpPr>
            <p:spPr>
              <a:xfrm>
                <a:off x="449989" y="4152398"/>
                <a:ext cx="59998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3688266-46A0-3A04-EE83-0BE5DE757E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52398"/>
                <a:ext cx="5999861" cy="765061"/>
              </a:xfrm>
              <a:prstGeom prst="rect">
                <a:avLst/>
              </a:prstGeom>
              <a:blipFill>
                <a:blip r:embed="rId5"/>
                <a:stretch>
                  <a:fillRect l="-1626" r="-152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2E2345B-CDC7-0676-C0BF-3821159E324D}"/>
              </a:ext>
            </a:extLst>
          </p:cNvPr>
          <p:cNvSpPr txBox="1"/>
          <p:nvPr/>
        </p:nvSpPr>
        <p:spPr>
          <a:xfrm>
            <a:off x="449989" y="4823847"/>
            <a:ext cx="3520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901B1E3-DFF9-10BB-DCE6-84BA08DAD2B8}"/>
                  </a:ext>
                </a:extLst>
              </p:cNvPr>
              <p:cNvSpPr txBox="1"/>
              <p:nvPr/>
            </p:nvSpPr>
            <p:spPr>
              <a:xfrm>
                <a:off x="449989" y="5299335"/>
                <a:ext cx="59998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901B1E3-DFF9-10BB-DCE6-84BA08DAD2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99335"/>
                <a:ext cx="5999861" cy="765061"/>
              </a:xfrm>
              <a:prstGeom prst="rect">
                <a:avLst/>
              </a:prstGeom>
              <a:blipFill>
                <a:blip r:embed="rId6"/>
                <a:stretch>
                  <a:fillRect l="-1626" r="-152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45108D3A-D039-CB37-9184-46522CC66C36}"/>
              </a:ext>
            </a:extLst>
          </p:cNvPr>
          <p:cNvSpPr txBox="1"/>
          <p:nvPr/>
        </p:nvSpPr>
        <p:spPr>
          <a:xfrm>
            <a:off x="449989" y="5970784"/>
            <a:ext cx="73063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72" name="yt_shape_13472"/>
              <p:cNvSpPr txBox="1"/>
              <p:nvPr/>
            </p:nvSpPr>
            <p:spPr>
              <a:xfrm>
                <a:off x="540000" y="900000"/>
                <a:ext cx="9914574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猜想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的数量关系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72" name="yt_shape_13472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914574" cy="1119024"/>
              </a:xfrm>
              <a:prstGeom prst="rect">
                <a:avLst/>
              </a:prstGeom>
              <a:blipFill>
                <a:blip r:embed="rId2"/>
                <a:stretch>
                  <a:fillRect l="-1907" t="-4918" r="-123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75" name="yt_image_13475" title="H_136.0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44472" y="2188118"/>
            <a:ext cx="1304364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477" name="yt_shape_13477"/>
              <p:cNvSpPr txBox="1"/>
              <p:nvPr/>
            </p:nvSpPr>
            <p:spPr>
              <a:xfrm>
                <a:off x="540000" y="2056164"/>
                <a:ext cx="8548815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是多少度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3477" name="yt_shape_134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56164"/>
                <a:ext cx="8548815" cy="2546916"/>
              </a:xfrm>
              <a:prstGeom prst="rect">
                <a:avLst/>
              </a:prstGeom>
              <a:blipFill>
                <a:blip r:embed="rId4"/>
                <a:stretch>
                  <a:fillRect l="-2211" t="-1914" r="-1213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9DAB5F8-98F5-EDAF-0233-FCC6F28F551E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99987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}">
                <a:extLst>
                  <a:ext uri="{FF2B5EF4-FFF2-40B4-BE49-F238E27FC236}">
                    <a16:creationId xmlns:a16="http://schemas.microsoft.com/office/drawing/2014/main" id="{59DAB5F8-98F5-EDAF-0233-FCC6F28F55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9998773" cy="726326"/>
              </a:xfrm>
              <a:prstGeom prst="rect">
                <a:avLst/>
              </a:prstGeom>
              <a:blipFill>
                <a:blip r:embed="rId5"/>
                <a:stretch>
                  <a:fillRect l="-976" r="-18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7909DA-63FB-4AA8-184B-2E6D57977BBC}"/>
                  </a:ext>
                </a:extLst>
              </p:cNvPr>
              <p:cNvSpPr txBox="1"/>
              <p:nvPr/>
            </p:nvSpPr>
            <p:spPr>
              <a:xfrm>
                <a:off x="449989" y="2484846"/>
                <a:ext cx="49790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7909DA-63FB-4AA8-184B-2E6D57977B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84846"/>
                <a:ext cx="4979098" cy="765061"/>
              </a:xfrm>
              <a:prstGeom prst="rect">
                <a:avLst/>
              </a:prstGeom>
              <a:blipFill>
                <a:blip r:embed="rId6"/>
                <a:stretch>
                  <a:fillRect l="-1958" r="-183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3EE089A-989F-14CA-60FB-38746C92A286}"/>
              </a:ext>
            </a:extLst>
          </p:cNvPr>
          <p:cNvSpPr txBox="1"/>
          <p:nvPr/>
        </p:nvSpPr>
        <p:spPr>
          <a:xfrm>
            <a:off x="449989" y="3156295"/>
            <a:ext cx="345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147F89-8566-92BF-ADB6-A54D8EA4DA3E}"/>
              </a:ext>
            </a:extLst>
          </p:cNvPr>
          <p:cNvSpPr txBox="1"/>
          <p:nvPr/>
        </p:nvSpPr>
        <p:spPr>
          <a:xfrm>
            <a:off x="449989" y="3631784"/>
            <a:ext cx="864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D8FBD8E-B4A8-1F55-A16F-FF4CA0B39854}"/>
              </a:ext>
            </a:extLst>
          </p:cNvPr>
          <p:cNvSpPr txBox="1"/>
          <p:nvPr/>
        </p:nvSpPr>
        <p:spPr>
          <a:xfrm>
            <a:off x="449989" y="4107271"/>
            <a:ext cx="2848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1316</Words>
  <Application>Microsoft Office PowerPoint</Application>
  <PresentationFormat>宽屏</PresentationFormat>
  <Paragraphs>150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31" baseType="lpstr">
      <vt:lpstr>,isEnd</vt:lpstr>
      <vt:lpstr>_⨹_1_10c80</vt:lpstr>
      <vt:lpstr>_⨹_1_181ae</vt:lpstr>
      <vt:lpstr>_⨹_1_46c23</vt:lpstr>
      <vt:lpstr>_⨹_1_576ab</vt:lpstr>
      <vt:lpstr>_⨹_1_770f7</vt:lpstr>
      <vt:lpstr>_⨹_1_90390</vt:lpstr>
      <vt:lpstr>_⨹_1_f355c</vt:lpstr>
      <vt:lpstr>_⨹_3_45518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2024-07-23T15:11:37Z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