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971800"/>
            <a:ext cx="72961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1429385"/>
            <a:ext cx="7934325" cy="262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80890"/>
            <a:ext cx="10800000" cy="3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5083913"/>
            <a:ext cx="419047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4888552"/>
            <a:ext cx="1114284" cy="4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5803367"/>
            <a:ext cx="457142" cy="4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5784309"/>
            <a:ext cx="7200000" cy="5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2162523"/>
            <a:ext cx="600000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762250"/>
            <a:ext cx="35337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154055"/>
            <a:ext cx="1085714" cy="48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4127820"/>
            <a:ext cx="542857" cy="3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427672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4079099"/>
            <a:ext cx="361904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821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924810"/>
            <a:ext cx="53340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2154384"/>
            <a:ext cx="580952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154384"/>
            <a:ext cx="580952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619" y="2154384"/>
            <a:ext cx="590476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33904"/>
            <a:ext cx="3523809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72000"/>
            <a:ext cx="5428571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19400"/>
            <a:ext cx="997712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62"/>
          <a:stretch>
            <a:fillRect/>
          </a:stretch>
        </p:blipFill>
        <p:spPr>
          <a:xfrm>
            <a:off x="6600190" y="3752850"/>
            <a:ext cx="694499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200965"/>
            <a:ext cx="361905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210492"/>
            <a:ext cx="371428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4049494"/>
            <a:ext cx="361905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0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1279" y="4561801"/>
            <a:ext cx="309988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107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268545"/>
            <a:ext cx="10800000" cy="56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6576" y="1582982"/>
            <a:ext cx="333333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5060012"/>
            <a:ext cx="380952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