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2" r:id="rId4"/>
    <p:sldId id="306" r:id="rId5"/>
    <p:sldId id="308" r:id="rId6"/>
    <p:sldId id="309" r:id="rId7"/>
    <p:sldId id="313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5" name="yt_shape_14135"/>
          <p:cNvSpPr txBox="1"/>
          <p:nvPr/>
        </p:nvSpPr>
        <p:spPr>
          <a:xfrm>
            <a:off x="4864893" y="900000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限时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136" name="yt_shape_14136"/>
          <p:cNvSpPr txBox="1"/>
          <p:nvPr/>
        </p:nvSpPr>
        <p:spPr>
          <a:xfrm>
            <a:off x="540000" y="1328515"/>
            <a:ext cx="560570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利用方程的解的定义求字母的值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37" name="yt_shape_14137"/>
              <p:cNvSpPr txBox="1"/>
              <p:nvPr/>
            </p:nvSpPr>
            <p:spPr>
              <a:xfrm>
                <a:off x="540000" y="1817949"/>
                <a:ext cx="10099753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嘉淇在解一元一次方程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发现常数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印刷不清楚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37" name="yt_shape_14137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7949"/>
                <a:ext cx="10099753" cy="642740"/>
              </a:xfrm>
              <a:prstGeom prst="rect">
                <a:avLst/>
              </a:prstGeom>
              <a:blipFill>
                <a:blip r:embed="rId2"/>
                <a:stretch>
                  <a:fillRect l="-1872" r="-90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39" name="yt_shape_14139"/>
              <p:cNvSpPr txBox="1"/>
              <p:nvPr/>
            </p:nvSpPr>
            <p:spPr>
              <a:xfrm>
                <a:off x="540000" y="2511477"/>
                <a:ext cx="7714484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嘉淇假定常数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39" name="yt_shape_14139" descr="{&quot;rangeId&quot;:1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11477"/>
                <a:ext cx="7714484" cy="642740"/>
              </a:xfrm>
              <a:prstGeom prst="rect">
                <a:avLst/>
              </a:prstGeom>
              <a:blipFill>
                <a:blip r:embed="rId3"/>
                <a:stretch>
                  <a:fillRect l="-2451" r="-142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41" name="yt_shape_14141"/>
              <p:cNvSpPr txBox="1"/>
              <p:nvPr/>
            </p:nvSpPr>
            <p:spPr>
              <a:xfrm>
                <a:off x="540000" y="3205005"/>
                <a:ext cx="6620402" cy="30310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当常数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41" name="yt_shape_14141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05005"/>
                <a:ext cx="6620402" cy="3031086"/>
              </a:xfrm>
              <a:prstGeom prst="rect">
                <a:avLst/>
              </a:prstGeom>
              <a:blipFill>
                <a:blip r:embed="rId4"/>
                <a:stretch>
                  <a:fillRect l="-2855" t="-1811" r="-1842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677856">
            <a:extLst>
              <a:ext uri="{FF2B5EF4-FFF2-40B4-BE49-F238E27FC236}">
                <a16:creationId xmlns:a16="http://schemas.microsoft.com/office/drawing/2014/main" id="{BF6B2775-62C8-C4AA-299B-593C77D602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8078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B754AAF-7897-B7E0-506C-4DBC79E6C5E3}"/>
              </a:ext>
            </a:extLst>
          </p:cNvPr>
          <p:cNvSpPr txBox="1"/>
          <p:nvPr/>
        </p:nvSpPr>
        <p:spPr>
          <a:xfrm>
            <a:off x="449989" y="3158199"/>
            <a:ext cx="5241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当常数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B25800-6EBB-F7D4-7AFA-6EFEB92B82AF}"/>
                  </a:ext>
                </a:extLst>
              </p:cNvPr>
              <p:cNvSpPr txBox="1"/>
              <p:nvPr/>
            </p:nvSpPr>
            <p:spPr>
              <a:xfrm>
                <a:off x="497614" y="3633688"/>
                <a:ext cx="267963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mathAnswerShape': 1}">
                <a:extLst>
                  <a:ext uri="{FF2B5EF4-FFF2-40B4-BE49-F238E27FC236}">
                    <a16:creationId xmlns:a16="http://schemas.microsoft.com/office/drawing/2014/main" id="{CCB25800-6EBB-F7D4-7AFA-6EFEB92B82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633688"/>
                <a:ext cx="2679637" cy="769062"/>
              </a:xfrm>
              <a:prstGeom prst="rect">
                <a:avLst/>
              </a:prstGeom>
              <a:blipFill>
                <a:blip r:embed="rId6"/>
                <a:stretch>
                  <a:fillRect r="-341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F152A3E-E373-84D7-AD42-B3FDCD3A8CC5}"/>
              </a:ext>
            </a:extLst>
          </p:cNvPr>
          <p:cNvSpPr txBox="1"/>
          <p:nvPr/>
        </p:nvSpPr>
        <p:spPr>
          <a:xfrm>
            <a:off x="449989" y="4309137"/>
            <a:ext cx="6736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CBB9BA-E15A-A2DA-EA08-828F34231A88}"/>
              </a:ext>
            </a:extLst>
          </p:cNvPr>
          <p:cNvSpPr txBox="1"/>
          <p:nvPr/>
        </p:nvSpPr>
        <p:spPr>
          <a:xfrm>
            <a:off x="449989" y="4784625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E3DD9A-90C5-4FFC-EA70-8DD0B592D7FB}"/>
              </a:ext>
            </a:extLst>
          </p:cNvPr>
          <p:cNvSpPr txBox="1"/>
          <p:nvPr/>
        </p:nvSpPr>
        <p:spPr>
          <a:xfrm>
            <a:off x="449989" y="5260113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E6F80A-57EB-1E29-BC25-DDD5C0D901AB}"/>
              </a:ext>
            </a:extLst>
          </p:cNvPr>
          <p:cNvSpPr txBox="1"/>
          <p:nvPr/>
        </p:nvSpPr>
        <p:spPr>
          <a:xfrm>
            <a:off x="449989" y="5735601"/>
            <a:ext cx="30010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43" name="yt_shape_14143"/>
              <p:cNvSpPr txBox="1"/>
              <p:nvPr/>
            </p:nvSpPr>
            <p:spPr>
              <a:xfrm>
                <a:off x="540000" y="900000"/>
                <a:ext cx="6727804" cy="27642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若这个方程的解为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求常数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设常数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这个方程的解为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常数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43" name="yt_shape_14143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27804" cy="2764218"/>
              </a:xfrm>
              <a:prstGeom prst="rect">
                <a:avLst/>
              </a:prstGeom>
              <a:blipFill>
                <a:blip r:embed="rId2"/>
                <a:stretch>
                  <a:fillRect l="-2811" t="-1987" r="-1904" b="-2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8B35A19-67F1-D924-0BF1-3EFB4B7F0AA1}"/>
              </a:ext>
            </a:extLst>
          </p:cNvPr>
          <p:cNvSpPr txBox="1"/>
          <p:nvPr/>
        </p:nvSpPr>
        <p:spPr>
          <a:xfrm>
            <a:off x="449989" y="1328682"/>
            <a:ext cx="4185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设常数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90B825-BB70-488E-A0D5-1DCB23DB29EE}"/>
              </a:ext>
            </a:extLst>
          </p:cNvPr>
          <p:cNvSpPr txBox="1"/>
          <p:nvPr/>
        </p:nvSpPr>
        <p:spPr>
          <a:xfrm>
            <a:off x="449989" y="1804170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这个方程的解为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55D9AD1-856B-660B-52F4-D73EC2FA7160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51267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}">
                <a:extLst>
                  <a:ext uri="{FF2B5EF4-FFF2-40B4-BE49-F238E27FC236}">
                    <a16:creationId xmlns:a16="http://schemas.microsoft.com/office/drawing/2014/main" id="{E55D9AD1-856B-660B-52F4-D73EC2FA7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5126736" cy="769062"/>
              </a:xfrm>
              <a:prstGeom prst="rect">
                <a:avLst/>
              </a:prstGeom>
              <a:blipFill>
                <a:blip r:embed="rId3"/>
                <a:stretch>
                  <a:fillRect l="-1902" r="-190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53C5DCD-433C-FCB8-8B90-8BDB2FF7F362}"/>
                  </a:ext>
                </a:extLst>
              </p:cNvPr>
              <p:cNvSpPr txBox="1"/>
              <p:nvPr/>
            </p:nvSpPr>
            <p:spPr>
              <a:xfrm>
                <a:off x="449989" y="2955108"/>
                <a:ext cx="3307461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常数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的值为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}">
                <a:extLst>
                  <a:ext uri="{FF2B5EF4-FFF2-40B4-BE49-F238E27FC236}">
                    <a16:creationId xmlns:a16="http://schemas.microsoft.com/office/drawing/2014/main" id="{E53C5DCD-433C-FCB8-8B90-8BDB2FF7F3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5108"/>
                <a:ext cx="3307461" cy="729183"/>
              </a:xfrm>
              <a:prstGeom prst="rect">
                <a:avLst/>
              </a:prstGeom>
              <a:blipFill>
                <a:blip r:embed="rId4"/>
                <a:stretch>
                  <a:fillRect l="-2952" r="-295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6" name="yt_shape_14146"/>
          <p:cNvSpPr txBox="1"/>
          <p:nvPr/>
        </p:nvSpPr>
        <p:spPr>
          <a:xfrm>
            <a:off x="540000" y="900000"/>
            <a:ext cx="622125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两个方程的解之间的关系求字母的值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47" name="yt_shape_14147"/>
              <p:cNvSpPr txBox="1"/>
              <p:nvPr/>
            </p:nvSpPr>
            <p:spPr>
              <a:xfrm>
                <a:off x="540000" y="1389434"/>
                <a:ext cx="10678436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47" name="yt_shape_14147" descr="{&quot;rangeId&quot;: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0678436" cy="641201"/>
              </a:xfrm>
              <a:prstGeom prst="rect">
                <a:avLst/>
              </a:prstGeom>
              <a:blipFill>
                <a:blip r:embed="rId2"/>
                <a:stretch>
                  <a:fillRect l="-1770" r="-80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49" name="yt_shape_14149"/>
              <p:cNvSpPr txBox="1"/>
              <p:nvPr/>
            </p:nvSpPr>
            <p:spPr>
              <a:xfrm>
                <a:off x="540000" y="2081423"/>
                <a:ext cx="6144311" cy="30294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49" name="yt_shape_14149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1423"/>
                <a:ext cx="6144311" cy="3029484"/>
              </a:xfrm>
              <a:prstGeom prst="rect">
                <a:avLst/>
              </a:prstGeom>
              <a:blipFill>
                <a:blip r:embed="rId3"/>
                <a:stretch>
                  <a:fillRect l="-3075" r="-1984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51" name="yt_shape_14151"/>
              <p:cNvSpPr txBox="1"/>
              <p:nvPr/>
            </p:nvSpPr>
            <p:spPr>
              <a:xfrm>
                <a:off x="540000" y="5161695"/>
                <a:ext cx="184345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51" name="yt_shape_14151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61695"/>
                <a:ext cx="1843453" cy="638893"/>
              </a:xfrm>
              <a:prstGeom prst="rect">
                <a:avLst/>
              </a:prstGeom>
              <a:blipFill>
                <a:blip r:embed="rId4"/>
                <a:stretch>
                  <a:fillRect l="-10265" r="-894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677919">
            <a:extLst>
              <a:ext uri="{FF2B5EF4-FFF2-40B4-BE49-F238E27FC236}">
                <a16:creationId xmlns:a16="http://schemas.microsoft.com/office/drawing/2014/main" id="{A478F13D-CB34-11FA-A67D-79477A6C05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CE61336-FB70-51EA-C6FD-6A44F3E266B9}"/>
                  </a:ext>
                </a:extLst>
              </p:cNvPr>
              <p:cNvSpPr txBox="1"/>
              <p:nvPr/>
            </p:nvSpPr>
            <p:spPr>
              <a:xfrm>
                <a:off x="449989" y="2034617"/>
                <a:ext cx="2612962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mathAnswerShape': 1}">
                <a:extLst>
                  <a:ext uri="{FF2B5EF4-FFF2-40B4-BE49-F238E27FC236}">
                    <a16:creationId xmlns:a16="http://schemas.microsoft.com/office/drawing/2014/main" id="{FCE61336-FB70-51EA-C6FD-6A44F3E266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34617"/>
                <a:ext cx="2612962" cy="767474"/>
              </a:xfrm>
              <a:prstGeom prst="rect">
                <a:avLst/>
              </a:prstGeom>
              <a:blipFill>
                <a:blip r:embed="rId6"/>
                <a:stretch>
                  <a:fillRect l="-3738" r="-373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21A1495-E3ED-B77F-3C5A-3ED9E12B238E}"/>
              </a:ext>
            </a:extLst>
          </p:cNvPr>
          <p:cNvSpPr txBox="1"/>
          <p:nvPr/>
        </p:nvSpPr>
        <p:spPr>
          <a:xfrm>
            <a:off x="449989" y="2708479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D55807-8E30-7986-71F9-43739CFD442B}"/>
              </a:ext>
            </a:extLst>
          </p:cNvPr>
          <p:cNvSpPr txBox="1"/>
          <p:nvPr/>
        </p:nvSpPr>
        <p:spPr>
          <a:xfrm>
            <a:off x="449989" y="3183967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6BDBE9-6F5F-4271-ECCF-475C2834809F}"/>
              </a:ext>
            </a:extLst>
          </p:cNvPr>
          <p:cNvSpPr txBox="1"/>
          <p:nvPr/>
        </p:nvSpPr>
        <p:spPr>
          <a:xfrm>
            <a:off x="449989" y="3659455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E38D23-7B66-3619-0931-9CFFEAD3371B}"/>
              </a:ext>
            </a:extLst>
          </p:cNvPr>
          <p:cNvSpPr txBox="1"/>
          <p:nvPr/>
        </p:nvSpPr>
        <p:spPr>
          <a:xfrm>
            <a:off x="449989" y="4134943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451C3F-7FEC-59B8-9A92-15FBBE758119}"/>
              </a:ext>
            </a:extLst>
          </p:cNvPr>
          <p:cNvSpPr txBox="1"/>
          <p:nvPr/>
        </p:nvSpPr>
        <p:spPr>
          <a:xfrm>
            <a:off x="449989" y="4610431"/>
            <a:ext cx="6264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620B587-BED6-DAB3-9F7C-81DF1FF03F45}"/>
                  </a:ext>
                </a:extLst>
              </p:cNvPr>
              <p:cNvSpPr txBox="1"/>
              <p:nvPr/>
            </p:nvSpPr>
            <p:spPr>
              <a:xfrm>
                <a:off x="449989" y="5114889"/>
                <a:ext cx="20057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5, 'mathAnswerShape': 1}">
                <a:extLst>
                  <a:ext uri="{FF2B5EF4-FFF2-40B4-BE49-F238E27FC236}">
                    <a16:creationId xmlns:a16="http://schemas.microsoft.com/office/drawing/2014/main" id="{A620B587-BED6-DAB3-9F7C-81DF1FF03F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14889"/>
                <a:ext cx="2005711" cy="726326"/>
              </a:xfrm>
              <a:prstGeom prst="rect">
                <a:avLst/>
              </a:prstGeom>
              <a:blipFill>
                <a:blip r:embed="rId7"/>
                <a:stretch>
                  <a:fillRect l="-4863" r="-455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53" name="yt_shape_14153"/>
              <p:cNvSpPr txBox="1"/>
              <p:nvPr/>
            </p:nvSpPr>
            <p:spPr>
              <a:xfrm>
                <a:off x="540119" y="900000"/>
                <a:ext cx="11492915" cy="32515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的解与关于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20aa8"/>
                  </a:rPr>
                  <a:t>的解互为相反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两方程的解互为相反数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53" name="yt_shape_14153" descr="{&quot;rangeId&quot;: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51596"/>
              </a:xfrm>
              <a:prstGeom prst="rect">
                <a:avLst/>
              </a:prstGeom>
              <a:blipFill>
                <a:blip r:embed="rId2"/>
                <a:stretch>
                  <a:fillRect l="-1645" b="-4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E5947EE-3D83-8C45-9643-7270963AB2BD}"/>
              </a:ext>
            </a:extLst>
          </p:cNvPr>
          <p:cNvSpPr txBox="1"/>
          <p:nvPr/>
        </p:nvSpPr>
        <p:spPr>
          <a:xfrm>
            <a:off x="450108" y="2013339"/>
            <a:ext cx="529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009347-FDF2-3E90-CDF3-F85A633189B6}"/>
              </a:ext>
            </a:extLst>
          </p:cNvPr>
          <p:cNvSpPr txBox="1"/>
          <p:nvPr/>
        </p:nvSpPr>
        <p:spPr>
          <a:xfrm>
            <a:off x="450108" y="2488827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两方程的解互为相反数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B650DC-6FCD-B073-3F4D-B23CFAE76B55}"/>
                  </a:ext>
                </a:extLst>
              </p:cNvPr>
              <p:cNvSpPr txBox="1"/>
              <p:nvPr/>
            </p:nvSpPr>
            <p:spPr>
              <a:xfrm>
                <a:off x="450108" y="2964315"/>
                <a:ext cx="6828917" cy="7782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hasSerialNum': 1}">
                <a:extLst>
                  <a:ext uri="{FF2B5EF4-FFF2-40B4-BE49-F238E27FC236}">
                    <a16:creationId xmlns:a16="http://schemas.microsoft.com/office/drawing/2014/main" id="{03B650DC-6FCD-B073-3F4D-B23CFAE76B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64315"/>
                <a:ext cx="6828917" cy="778269"/>
              </a:xfrm>
              <a:prstGeom prst="rect">
                <a:avLst/>
              </a:prstGeom>
              <a:blipFill>
                <a:blip r:embed="rId3"/>
                <a:stretch>
                  <a:fillRect l="-1429" r="-1429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42B4E2D-1A70-39E3-1990-4C1ADB188242}"/>
              </a:ext>
            </a:extLst>
          </p:cNvPr>
          <p:cNvSpPr txBox="1"/>
          <p:nvPr/>
        </p:nvSpPr>
        <p:spPr>
          <a:xfrm>
            <a:off x="450108" y="3648972"/>
            <a:ext cx="193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8" name="yt_shape_14158"/>
          <p:cNvSpPr txBox="1"/>
          <p:nvPr/>
        </p:nvSpPr>
        <p:spPr>
          <a:xfrm>
            <a:off x="540000" y="900000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利用方程的错解求字母的值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59" name="yt_shape_14159"/>
              <p:cNvSpPr txBox="1"/>
              <p:nvPr/>
            </p:nvSpPr>
            <p:spPr>
              <a:xfrm>
                <a:off x="540119" y="1389434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小明在解关于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误将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看成了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得到的解是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a8a5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求原方程的解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59" name="yt_shape_14159" descr="{&quot;rangeId&quot;: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107547"/>
              </a:xfrm>
              <a:prstGeom prst="rect">
                <a:avLst/>
              </a:prstGeom>
              <a:blipFill>
                <a:blip r:embed="rId2"/>
                <a:stretch>
                  <a:fillRect l="-1701" r="-329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61" name="yt_shape_14161"/>
              <p:cNvSpPr txBox="1"/>
              <p:nvPr/>
            </p:nvSpPr>
            <p:spPr>
              <a:xfrm>
                <a:off x="540000" y="2547769"/>
                <a:ext cx="6407460" cy="7148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61" name="yt_shape_14161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7769"/>
                <a:ext cx="6407460" cy="714876"/>
              </a:xfrm>
              <a:prstGeom prst="rect">
                <a:avLst/>
              </a:prstGeom>
              <a:blipFill>
                <a:blip r:embed="rId3"/>
                <a:stretch>
                  <a:fillRect l="-2950" r="-1998" b="-13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63" name="yt_shape_14163"/>
              <p:cNvSpPr txBox="1"/>
              <p:nvPr/>
            </p:nvSpPr>
            <p:spPr>
              <a:xfrm>
                <a:off x="540000" y="3313433"/>
                <a:ext cx="4568174" cy="15060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即方程为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63" name="yt_shape_14163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13433"/>
                <a:ext cx="4568174" cy="1506053"/>
              </a:xfrm>
              <a:prstGeom prst="rect">
                <a:avLst/>
              </a:prstGeom>
              <a:blipFill>
                <a:blip r:embed="rId4"/>
                <a:stretch>
                  <a:fillRect l="-4139" r="-3071" b="-5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677984">
            <a:extLst>
              <a:ext uri="{FF2B5EF4-FFF2-40B4-BE49-F238E27FC236}">
                <a16:creationId xmlns:a16="http://schemas.microsoft.com/office/drawing/2014/main" id="{26C6F1C6-92D1-DCC4-61DE-4E3A7D5526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8487007-FB19-E404-D95D-2621AB66186E}"/>
                  </a:ext>
                </a:extLst>
              </p:cNvPr>
              <p:cNvSpPr txBox="1"/>
              <p:nvPr/>
            </p:nvSpPr>
            <p:spPr>
              <a:xfrm>
                <a:off x="449989" y="2500963"/>
                <a:ext cx="6525578" cy="8015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mathAnswerShape': 1}">
                <a:extLst>
                  <a:ext uri="{FF2B5EF4-FFF2-40B4-BE49-F238E27FC236}">
                    <a16:creationId xmlns:a16="http://schemas.microsoft.com/office/drawing/2014/main" id="{68487007-FB19-E404-D95D-2621AB661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00963"/>
                <a:ext cx="6525578" cy="801574"/>
              </a:xfrm>
              <a:prstGeom prst="rect">
                <a:avLst/>
              </a:prstGeom>
              <a:blipFill>
                <a:blip r:embed="rId7"/>
                <a:stretch>
                  <a:fillRect l="-1495" r="-1589" b="-6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3DADFB8-DD10-BB8F-30B8-8D9994DBD628}"/>
                  </a:ext>
                </a:extLst>
              </p:cNvPr>
              <p:cNvSpPr txBox="1"/>
              <p:nvPr/>
            </p:nvSpPr>
            <p:spPr>
              <a:xfrm>
                <a:off x="449989" y="3266627"/>
                <a:ext cx="1870774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mathAnswerShape': 1}">
                <a:extLst>
                  <a:ext uri="{FF2B5EF4-FFF2-40B4-BE49-F238E27FC236}">
                    <a16:creationId xmlns:a16="http://schemas.microsoft.com/office/drawing/2014/main" id="{D3DADFB8-DD10-BB8F-30B8-8D9994DBD6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66627"/>
                <a:ext cx="1870774" cy="775221"/>
              </a:xfrm>
              <a:prstGeom prst="rect">
                <a:avLst/>
              </a:prstGeom>
              <a:blipFill>
                <a:blip r:embed="rId8"/>
                <a:stretch>
                  <a:fillRect l="-5212" r="-488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6EFCBA-964C-7180-921D-46EA646D8A9B}"/>
                  </a:ext>
                </a:extLst>
              </p:cNvPr>
              <p:cNvSpPr txBox="1"/>
              <p:nvPr/>
            </p:nvSpPr>
            <p:spPr>
              <a:xfrm>
                <a:off x="449989" y="3948237"/>
                <a:ext cx="4704080" cy="9034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即方程为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8, 'mathAnswerShape': 1}">
                <a:extLst>
                  <a:ext uri="{FF2B5EF4-FFF2-40B4-BE49-F238E27FC236}">
                    <a16:creationId xmlns:a16="http://schemas.microsoft.com/office/drawing/2014/main" id="{F46EFCBA-964C-7180-921D-46EA646D8A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8237"/>
                <a:ext cx="4704080" cy="903491"/>
              </a:xfrm>
              <a:prstGeom prst="rect">
                <a:avLst/>
              </a:prstGeom>
              <a:blipFill>
                <a:blip r:embed="rId9"/>
                <a:stretch>
                  <a:fillRect l="-2075" r="-2075" b="-67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67" name="yt_shape_14167"/>
              <p:cNvSpPr txBox="1"/>
              <p:nvPr/>
            </p:nvSpPr>
            <p:spPr>
              <a:xfrm>
                <a:off x="540000" y="2309145"/>
                <a:ext cx="6771084" cy="39913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只有方程左边的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没有乘以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代入上式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67" name="yt_shape_141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09145"/>
                <a:ext cx="6771084" cy="3991349"/>
              </a:xfrm>
              <a:prstGeom prst="rect">
                <a:avLst/>
              </a:prstGeom>
              <a:blipFill>
                <a:blip r:embed="rId2"/>
                <a:stretch>
                  <a:fillRect l="-2793" t="-1374" r="-1802" b="-3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FCB0CF-3C94-5AE8-F3A0-424B2ADEE037}"/>
              </a:ext>
            </a:extLst>
          </p:cNvPr>
          <p:cNvSpPr txBox="1"/>
          <p:nvPr/>
        </p:nvSpPr>
        <p:spPr>
          <a:xfrm>
            <a:off x="449989" y="2262339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只有方程左边的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没有乘以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C0EF01-F5B2-FB82-908A-6DD5AC022AC5}"/>
              </a:ext>
            </a:extLst>
          </p:cNvPr>
          <p:cNvSpPr txBox="1"/>
          <p:nvPr/>
        </p:nvSpPr>
        <p:spPr>
          <a:xfrm>
            <a:off x="449989" y="2737827"/>
            <a:ext cx="3936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E5C008-2B18-74C1-4E6C-A68801318847}"/>
              </a:ext>
            </a:extLst>
          </p:cNvPr>
          <p:cNvSpPr txBox="1"/>
          <p:nvPr/>
        </p:nvSpPr>
        <p:spPr>
          <a:xfrm>
            <a:off x="449989" y="3213315"/>
            <a:ext cx="4467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代入上式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FE4955-A6C2-E64C-6EA8-805ED0940343}"/>
                  </a:ext>
                </a:extLst>
              </p:cNvPr>
              <p:cNvSpPr txBox="1"/>
              <p:nvPr/>
            </p:nvSpPr>
            <p:spPr>
              <a:xfrm>
                <a:off x="449989" y="3688803"/>
                <a:ext cx="36416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FE4955-A6C2-E64C-6EA8-805ED09403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88803"/>
                <a:ext cx="3641661" cy="769062"/>
              </a:xfrm>
              <a:prstGeom prst="rect">
                <a:avLst/>
              </a:prstGeom>
              <a:blipFill>
                <a:blip r:embed="rId3"/>
                <a:stretch>
                  <a:fillRect l="-2680" r="-251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55BC1D5-89E5-C12D-F402-08A4E020471D}"/>
              </a:ext>
            </a:extLst>
          </p:cNvPr>
          <p:cNvSpPr txBox="1"/>
          <p:nvPr/>
        </p:nvSpPr>
        <p:spPr>
          <a:xfrm>
            <a:off x="449989" y="4364253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AC6418-BE4B-8785-5EDF-EC6808AD1073}"/>
              </a:ext>
            </a:extLst>
          </p:cNvPr>
          <p:cNvSpPr txBox="1"/>
          <p:nvPr/>
        </p:nvSpPr>
        <p:spPr>
          <a:xfrm>
            <a:off x="449989" y="4839741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3FE672A-E656-2449-264E-55D2DBFCC4F4}"/>
              </a:ext>
            </a:extLst>
          </p:cNvPr>
          <p:cNvSpPr txBox="1"/>
          <p:nvPr/>
        </p:nvSpPr>
        <p:spPr>
          <a:xfrm>
            <a:off x="449989" y="5315229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6E6B6B-8512-F885-6804-D34A36BE0D0B}"/>
              </a:ext>
            </a:extLst>
          </p:cNvPr>
          <p:cNvSpPr txBox="1"/>
          <p:nvPr/>
        </p:nvSpPr>
        <p:spPr>
          <a:xfrm>
            <a:off x="449989" y="5790717"/>
            <a:ext cx="31534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4165"/>
              <p:cNvSpPr txBox="1"/>
              <p:nvPr/>
            </p:nvSpPr>
            <p:spPr>
              <a:xfrm>
                <a:off x="540119" y="692696"/>
                <a:ext cx="11492915" cy="15742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由于粗心大意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在两边同时乘以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49c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方程左边的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没有乘以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因而求得方程的解为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411cc"/>
                  </a:rPr>
                  <a:t>并正确的求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出方程的解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41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92696"/>
                <a:ext cx="11492915" cy="1574214"/>
              </a:xfrm>
              <a:prstGeom prst="rect">
                <a:avLst/>
              </a:prstGeom>
              <a:blipFill>
                <a:blip r:embed="rId4"/>
                <a:stretch>
                  <a:fillRect l="-1645" b="-10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639</Words>
  <Application>Microsoft Office PowerPoint</Application>
  <PresentationFormat>宽屏</PresentationFormat>
  <Paragraphs>80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_⨹_1_5a8a5</vt:lpstr>
      <vt:lpstr>_⨹_1_949c2</vt:lpstr>
      <vt:lpstr>_⨹_5_411cc</vt:lpstr>
      <vt:lpstr>_⨹_6_20aa8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7</cp:revision>
  <dcterms:created xsi:type="dcterms:W3CDTF">2024-07-23T04:16:09Z</dcterms:created>
  <dcterms:modified xsi:type="dcterms:W3CDTF">2024-07-23T15:27:11Z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