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2853055"/>
            <a:ext cx="10848340" cy="71247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698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685800" y="3828415"/>
            <a:ext cx="7103110" cy="946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7715" y="4869180"/>
            <a:ext cx="7103110" cy="946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839470" y="5877560"/>
            <a:ext cx="7103110" cy="946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  <p:bldP spid="2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1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681990" y="2656840"/>
            <a:ext cx="8098155" cy="1137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3570" y="4077335"/>
            <a:ext cx="8098155" cy="1137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551180" y="5497830"/>
            <a:ext cx="8098155" cy="1137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  <p:bldP spid="4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20845"/>
            <a:ext cx="88713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688975" y="2252345"/>
            <a:ext cx="5490845" cy="824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27760" y="3221990"/>
            <a:ext cx="6252845" cy="1058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1127760" y="4280535"/>
            <a:ext cx="6252845" cy="1058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white">
          <a:xfrm>
            <a:off x="1127760" y="5526405"/>
            <a:ext cx="6252845" cy="1058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  <p:bldP spid="50" grpId="0" bldLvl="0" animBg="1"/>
      <p:bldP spid="5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8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3081655"/>
            <a:ext cx="6381115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131060" y="3988435"/>
            <a:ext cx="1588770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153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077085"/>
            <a:ext cx="5810885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265680" y="2962910"/>
            <a:ext cx="2959100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351405" y="3801745"/>
            <a:ext cx="2607310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207895" y="4653280"/>
            <a:ext cx="1994535" cy="49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4" grpId="0" bldLvl="0" animBg="1"/>
      <p:bldP spid="1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52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067560"/>
            <a:ext cx="6289675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43809" y="2953989"/>
            <a:ext cx="4152380" cy="352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44115" y="3811270"/>
            <a:ext cx="2473960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219960" y="4659630"/>
            <a:ext cx="1480820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180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83260" y="2714625"/>
            <a:ext cx="4704080" cy="1005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55370" y="4077335"/>
            <a:ext cx="4704080" cy="1005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1055370" y="5440045"/>
            <a:ext cx="4704080" cy="1005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3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427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84530" y="2700655"/>
            <a:ext cx="5330190" cy="923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7715" y="4004945"/>
            <a:ext cx="5330190" cy="923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95325" y="5373370"/>
            <a:ext cx="5330190" cy="923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2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04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720090" y="1083945"/>
            <a:ext cx="7165975" cy="1042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9605" y="2493010"/>
            <a:ext cx="7165975" cy="1042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775460" y="3357245"/>
            <a:ext cx="7165975" cy="1042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775460" y="4509135"/>
            <a:ext cx="7165975" cy="1042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  <p:bldP spid="32" grpId="0" bldLvl="0" animBg="1"/>
      <p:bldP spid="3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2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582545"/>
            <a:ext cx="904049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32790" y="3378835"/>
            <a:ext cx="9040495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67715" y="4220845"/>
            <a:ext cx="9040495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2024-07-24T08:48:41Z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2052-12.1.0.17813</vt:lpwstr>
  </property>
  <property fmtid="{D5CDD505-2E9C-101B-9397-08002B2CF9AE}" pid="3" name="ICV">
    <vt:lpwstr>0803F182AC044BA3913AF2E555CD301E</vt:lpwstr>
  </property>
</Properties>
</file>