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13" r:id="rId7"/>
    <p:sldId id="315" r:id="rId8"/>
    <p:sldId id="318" r:id="rId9"/>
    <p:sldId id="322" r:id="rId10"/>
    <p:sldId id="329" r:id="rId11"/>
    <p:sldId id="324" r:id="rId12"/>
    <p:sldId id="327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9" name="yt_shape_13999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000" name="yt_image_14000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2" name="yt_shape_14002"/>
          <p:cNvSpPr txBox="1"/>
          <p:nvPr/>
        </p:nvSpPr>
        <p:spPr>
          <a:xfrm>
            <a:off x="540119" y="197670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去分母的依据是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去分母的方法是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db88c,isEnd"/>
              </a:rPr>
              <a:t>方程两边同乘以方程中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各分母的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解一元一次方程的一般步骤包括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、去括号、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f661,isEnd"/>
              </a:rPr>
              <a:t>、合并同类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50AB38-A6C9-F097-EC2D-9B74F1D27B4B}"/>
              </a:ext>
            </a:extLst>
          </p:cNvPr>
          <p:cNvSpPr txBox="1"/>
          <p:nvPr/>
        </p:nvSpPr>
        <p:spPr>
          <a:xfrm>
            <a:off x="3293321" y="192989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9AADB4-F31C-40EE-298C-D355CA93704E}"/>
              </a:ext>
            </a:extLst>
          </p:cNvPr>
          <p:cNvSpPr txBox="1"/>
          <p:nvPr/>
        </p:nvSpPr>
        <p:spPr>
          <a:xfrm>
            <a:off x="1974108" y="240538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最小公倍数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963A4A-0B7A-E306-A7F0-C06DAF95AE34}"/>
              </a:ext>
            </a:extLst>
          </p:cNvPr>
          <p:cNvSpPr txBox="1"/>
          <p:nvPr/>
        </p:nvSpPr>
        <p:spPr>
          <a:xfrm>
            <a:off x="5731721" y="2880873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BA2ACD-6B19-756D-A365-0F6ADCF0763B}"/>
              </a:ext>
            </a:extLst>
          </p:cNvPr>
          <p:cNvSpPr txBox="1"/>
          <p:nvPr/>
        </p:nvSpPr>
        <p:spPr>
          <a:xfrm>
            <a:off x="8779721" y="288087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F1EFB2-5A5D-1AA0-FA71-A6F8219186F3}"/>
              </a:ext>
            </a:extLst>
          </p:cNvPr>
          <p:cNvSpPr txBox="1"/>
          <p:nvPr/>
        </p:nvSpPr>
        <p:spPr>
          <a:xfrm>
            <a:off x="1364508" y="3356361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9" name="yt_shape_14079"/>
              <p:cNvSpPr txBox="1"/>
              <p:nvPr/>
            </p:nvSpPr>
            <p:spPr>
              <a:xfrm>
                <a:off x="540119" y="900000"/>
                <a:ext cx="11028489" cy="48332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一元一次方程中的整体思想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ea2b,isEnd"/>
                  </a:rPr>
                  <a:t>那么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just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可先将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35db,isEnd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分别看成两个整体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再进行移项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0bb5,isEnd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再继续分解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这种方法叫作整体求解法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请用这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种方法解方程</a:t>
                </a:r>
                <a:r>
                  <a:rPr lang="zh-CN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  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4079" name="yt_shape_14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028489" cy="4833256"/>
              </a:xfrm>
              <a:prstGeom prst="rect">
                <a:avLst/>
              </a:prstGeom>
              <a:blipFill>
                <a:blip r:embed="rId2"/>
                <a:stretch>
                  <a:fillRect l="-1714" t="-1136" r="-1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1C2691-EC0E-CE90-D61A-09F1037443B9}"/>
              </a:ext>
            </a:extLst>
          </p:cNvPr>
          <p:cNvSpPr txBox="1"/>
          <p:nvPr/>
        </p:nvSpPr>
        <p:spPr>
          <a:xfrm>
            <a:off x="7519246" y="2002608"/>
            <a:ext cx="789685" cy="76753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4" name="yt_shape_14084"/>
              <p:cNvSpPr txBox="1"/>
              <p:nvPr/>
            </p:nvSpPr>
            <p:spPr>
              <a:xfrm>
                <a:off x="540000" y="32792"/>
                <a:ext cx="9537867" cy="43155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方程两边同时乘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84" name="yt_shape_14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92"/>
                <a:ext cx="9537867" cy="4315540"/>
              </a:xfrm>
              <a:prstGeom prst="rect">
                <a:avLst/>
              </a:prstGeom>
              <a:blipFill>
                <a:blip r:embed="rId2"/>
                <a:stretch>
                  <a:fillRect l="-1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C1E521-66E7-2106-05D7-A3121B5A1984}"/>
                  </a:ext>
                </a:extLst>
              </p:cNvPr>
              <p:cNvSpPr txBox="1"/>
              <p:nvPr/>
            </p:nvSpPr>
            <p:spPr>
              <a:xfrm>
                <a:off x="449989" y="658451"/>
                <a:ext cx="94733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C1E521-66E7-2106-05D7-A3121B5A1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58451"/>
                <a:ext cx="9473312" cy="766077"/>
              </a:xfrm>
              <a:prstGeom prst="rect">
                <a:avLst/>
              </a:prstGeom>
              <a:blipFill>
                <a:blip r:embed="rId3"/>
                <a:stretch>
                  <a:fillRect l="-1030" r="-9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D40160B-2C9C-9206-C37F-9840321DA124}"/>
                  </a:ext>
                </a:extLst>
              </p:cNvPr>
              <p:cNvSpPr txBox="1"/>
              <p:nvPr/>
            </p:nvSpPr>
            <p:spPr>
              <a:xfrm>
                <a:off x="449989" y="1330916"/>
                <a:ext cx="6374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D40160B-2C9C-9206-C37F-9840321DA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30916"/>
                <a:ext cx="6374511" cy="765061"/>
              </a:xfrm>
              <a:prstGeom prst="rect">
                <a:avLst/>
              </a:prstGeom>
              <a:blipFill>
                <a:blip r:embed="rId4"/>
                <a:stretch>
                  <a:fillRect l="-1530" r="-143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5A80D9-0090-EB1C-4153-B9449C31A9F2}"/>
                  </a:ext>
                </a:extLst>
              </p:cNvPr>
              <p:cNvSpPr txBox="1"/>
              <p:nvPr/>
            </p:nvSpPr>
            <p:spPr>
              <a:xfrm>
                <a:off x="449989" y="2002365"/>
                <a:ext cx="6784087" cy="764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方程两边同时乘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5A80D9-0090-EB1C-4153-B9449C31A9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365"/>
                <a:ext cx="6784087" cy="764109"/>
              </a:xfrm>
              <a:prstGeom prst="rect">
                <a:avLst/>
              </a:prstGeom>
              <a:blipFill>
                <a:blip r:embed="rId5"/>
                <a:stretch>
                  <a:fillRect l="-1438" r="-134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ECC5683-579A-481E-54F0-222C926853D7}"/>
              </a:ext>
            </a:extLst>
          </p:cNvPr>
          <p:cNvSpPr txBox="1"/>
          <p:nvPr/>
        </p:nvSpPr>
        <p:spPr>
          <a:xfrm>
            <a:off x="449989" y="267286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8C76B4-2C1F-D25E-C4FD-270F2DF4478F}"/>
              </a:ext>
            </a:extLst>
          </p:cNvPr>
          <p:cNvSpPr txBox="1"/>
          <p:nvPr/>
        </p:nvSpPr>
        <p:spPr>
          <a:xfrm>
            <a:off x="449989" y="3148350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A52FD1-B34C-BDD5-CE25-FF11F8EBAD69}"/>
                  </a:ext>
                </a:extLst>
              </p:cNvPr>
              <p:cNvSpPr txBox="1"/>
              <p:nvPr/>
            </p:nvSpPr>
            <p:spPr>
              <a:xfrm>
                <a:off x="449989" y="3623838"/>
                <a:ext cx="3377311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A52FD1-B34C-BDD5-CE25-FF11F8EBA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3838"/>
                <a:ext cx="3377311" cy="729564"/>
              </a:xfrm>
              <a:prstGeom prst="rect">
                <a:avLst/>
              </a:prstGeom>
              <a:blipFill>
                <a:blip r:embed="rId6"/>
                <a:stretch>
                  <a:fillRect l="-2888" r="-270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5" name="yt_shape_14005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004" name="yt_image_14004" title="H_31.0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07" name="yt_shape_14007"/>
              <p:cNvSpPr txBox="1"/>
              <p:nvPr/>
            </p:nvSpPr>
            <p:spPr>
              <a:xfrm>
                <a:off x="540119" y="1386424"/>
                <a:ext cx="11492915" cy="48125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方程两边同乘以方程中各分母的最小公倍数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2_ffe63"/>
                  </a:rPr>
                  <a:t>去分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不要漏乘不含分母的项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若分子是多项式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去分母后应加上括号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007" name="yt_shape_14007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4812536"/>
              </a:xfrm>
              <a:prstGeom prst="rect">
                <a:avLst/>
              </a:prstGeom>
              <a:blipFill>
                <a:blip r:embed="rId3"/>
                <a:stretch>
                  <a:fillRect l="-1701" r="-439" b="-2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" name="yt_shape_140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17" name="yt_image_14017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0" name="yt_shape_14020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利用去分母解一元一次方程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21" name="yt_shape_14021"/>
              <p:cNvSpPr txBox="1"/>
              <p:nvPr/>
            </p:nvSpPr>
            <p:spPr>
              <a:xfrm>
                <a:off x="540000" y="1971599"/>
                <a:ext cx="1024081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方程两边都乘以最简公分母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4021" name="yt_shape_1402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10240817" cy="641779"/>
              </a:xfrm>
              <a:prstGeom prst="rect">
                <a:avLst/>
              </a:prstGeom>
              <a:blipFill>
                <a:blip r:embed="rId3"/>
                <a:stretch>
                  <a:fillRect l="-1845" r="-77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23" name="yt_table_140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527867"/>
              </p:ext>
            </p:extLst>
          </p:nvPr>
        </p:nvGraphicFramePr>
        <p:xfrm>
          <a:off x="540056" y="2664166"/>
          <a:ext cx="7962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sp>
        <p:nvSpPr>
          <p:cNvPr id="14025" name="yt_shape_14025"/>
          <p:cNvSpPr txBox="1"/>
          <p:nvPr/>
        </p:nvSpPr>
        <p:spPr>
          <a:xfrm>
            <a:off x="540000" y="3190337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下列方程的变形中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26" name="yt_table_14026" title="H_166.72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7133087"/>
                  </p:ext>
                </p:extLst>
              </p:nvPr>
            </p:nvGraphicFramePr>
            <p:xfrm>
              <a:off x="540056" y="3669640"/>
              <a:ext cx="7267575" cy="2297303"/>
            </p:xfrm>
            <a:graphic>
              <a:graphicData uri="http://schemas.openxmlformats.org/drawingml/2006/table">
                <a:tbl>
                  <a:tblPr/>
                  <a:tblGrid>
                    <a:gridCol w="7267575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移项得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去括号得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可化为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方程两边都乘以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6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4026" name="yt_table_14026" descr="{&quot;rangeId&quot;:5,&quot;type&quot;:&quot;Option&quot;}" title="H_166.72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7133087"/>
                  </p:ext>
                </p:extLst>
              </p:nvPr>
            </p:nvGraphicFramePr>
            <p:xfrm>
              <a:off x="540056" y="3669640"/>
              <a:ext cx="7267575" cy="2117409"/>
            </p:xfrm>
            <a:graphic>
              <a:graphicData uri="http://schemas.openxmlformats.org/drawingml/2006/table">
                <a:tbl>
                  <a:tblPr/>
                  <a:tblGrid>
                    <a:gridCol w="7267575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移项得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去括号得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42308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4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665788">
            <a:extLst>
              <a:ext uri="{FF2B5EF4-FFF2-40B4-BE49-F238E27FC236}">
                <a16:creationId xmlns:a16="http://schemas.microsoft.com/office/drawing/2014/main" id="{F7A4B472-C161-EC89-F311-D2A2E0B8AB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F0FAD4-6CE5-4A1A-8CD4-11C2455C1C5D}"/>
              </a:ext>
            </a:extLst>
          </p:cNvPr>
          <p:cNvSpPr txBox="1"/>
          <p:nvPr/>
        </p:nvSpPr>
        <p:spPr>
          <a:xfrm>
            <a:off x="9778964" y="1924793"/>
            <a:ext cx="383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BA709D-15FA-521D-9F6B-15F2188F14D2}"/>
              </a:ext>
            </a:extLst>
          </p:cNvPr>
          <p:cNvSpPr txBox="1"/>
          <p:nvPr/>
        </p:nvSpPr>
        <p:spPr>
          <a:xfrm>
            <a:off x="5402989" y="31435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27" name="yt_shape_14027"/>
              <p:cNvSpPr txBox="1"/>
              <p:nvPr/>
            </p:nvSpPr>
            <p:spPr>
              <a:xfrm>
                <a:off x="540000" y="900000"/>
                <a:ext cx="10983135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027" name="yt_shape_1402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83135" cy="640816"/>
              </a:xfrm>
              <a:prstGeom prst="rect">
                <a:avLst/>
              </a:prstGeom>
              <a:blipFill>
                <a:blip r:embed="rId2"/>
                <a:stretch>
                  <a:fillRect l="-1721" r="-77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29" name="yt_table_140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311748"/>
              </p:ext>
            </p:extLst>
          </p:nvPr>
        </p:nvGraphicFramePr>
        <p:xfrm>
          <a:off x="540056" y="1591604"/>
          <a:ext cx="9333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31" name="yt_shape_14031"/>
              <p:cNvSpPr txBox="1"/>
              <p:nvPr/>
            </p:nvSpPr>
            <p:spPr>
              <a:xfrm>
                <a:off x="540000" y="2117775"/>
                <a:ext cx="7533729" cy="1107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的值互为相反数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031" name="yt_shape_14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17775"/>
                <a:ext cx="7533729" cy="1107547"/>
              </a:xfrm>
              <a:prstGeom prst="rect">
                <a:avLst/>
              </a:prstGeom>
              <a:blipFill>
                <a:blip r:embed="rId3"/>
                <a:stretch>
                  <a:fillRect l="-2510" r="-1538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8024F3-AF83-6C16-9C58-8CDE6749C988}"/>
              </a:ext>
            </a:extLst>
          </p:cNvPr>
          <p:cNvSpPr txBox="1"/>
          <p:nvPr/>
        </p:nvSpPr>
        <p:spPr>
          <a:xfrm>
            <a:off x="10514103" y="853194"/>
            <a:ext cx="383286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56CEAB-112E-9F5B-C91B-75675A35E5A0}"/>
              </a:ext>
            </a:extLst>
          </p:cNvPr>
          <p:cNvSpPr txBox="1"/>
          <p:nvPr/>
        </p:nvSpPr>
        <p:spPr>
          <a:xfrm>
            <a:off x="1975577" y="2070969"/>
            <a:ext cx="9420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4034"/>
              <p:cNvSpPr txBox="1"/>
              <p:nvPr/>
            </p:nvSpPr>
            <p:spPr>
              <a:xfrm>
                <a:off x="540000" y="3255556"/>
                <a:ext cx="6312626" cy="28195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4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5556"/>
                <a:ext cx="6312626" cy="2819597"/>
              </a:xfrm>
              <a:prstGeom prst="rect">
                <a:avLst/>
              </a:prstGeom>
              <a:blipFill>
                <a:blip r:embed="rId4"/>
                <a:stretch>
                  <a:fillRect l="-2995" r="-2029" b="-85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F1ABA63-8642-227E-4363-F0A13A86CAC4}"/>
              </a:ext>
            </a:extLst>
          </p:cNvPr>
          <p:cNvSpPr txBox="1"/>
          <p:nvPr/>
        </p:nvSpPr>
        <p:spPr>
          <a:xfrm>
            <a:off x="449989" y="3881215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968066-D021-9E61-9C39-04349B9B6009}"/>
              </a:ext>
            </a:extLst>
          </p:cNvPr>
          <p:cNvSpPr txBox="1"/>
          <p:nvPr/>
        </p:nvSpPr>
        <p:spPr>
          <a:xfrm>
            <a:off x="449989" y="4356703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A5365E-A6D9-9A0E-2AEE-B5767C9E580E}"/>
              </a:ext>
            </a:extLst>
          </p:cNvPr>
          <p:cNvSpPr txBox="1"/>
          <p:nvPr/>
        </p:nvSpPr>
        <p:spPr>
          <a:xfrm>
            <a:off x="449989" y="4832191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94E4E3-ED9A-4AB0-5E0F-3F2CBB719110}"/>
              </a:ext>
            </a:extLst>
          </p:cNvPr>
          <p:cNvSpPr txBox="1"/>
          <p:nvPr/>
        </p:nvSpPr>
        <p:spPr>
          <a:xfrm>
            <a:off x="449989" y="5307679"/>
            <a:ext cx="3458273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4034"/>
              <p:cNvSpPr txBox="1"/>
              <p:nvPr/>
            </p:nvSpPr>
            <p:spPr>
              <a:xfrm>
                <a:off x="5726371" y="2717960"/>
                <a:ext cx="6312626" cy="12856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4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371" y="2717960"/>
                <a:ext cx="6312626" cy="1285616"/>
              </a:xfrm>
              <a:prstGeom prst="rect">
                <a:avLst/>
              </a:prstGeom>
              <a:blipFill>
                <a:blip r:embed="rId5"/>
                <a:stretch>
                  <a:fillRect l="-2896" t="-4265" r="-2027" b="-194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008D7AA-0BBA-2F70-8862-9C03D01ACA8C}"/>
              </a:ext>
            </a:extLst>
          </p:cNvPr>
          <p:cNvSpPr txBox="1"/>
          <p:nvPr/>
        </p:nvSpPr>
        <p:spPr>
          <a:xfrm>
            <a:off x="5636360" y="3909964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0D93A6-7CCF-19A3-272B-DF0912539C40}"/>
              </a:ext>
            </a:extLst>
          </p:cNvPr>
          <p:cNvSpPr txBox="1"/>
          <p:nvPr/>
        </p:nvSpPr>
        <p:spPr>
          <a:xfrm>
            <a:off x="5636360" y="438545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016C790-5384-5A35-E985-E72AE63E3435}"/>
              </a:ext>
            </a:extLst>
          </p:cNvPr>
          <p:cNvSpPr txBox="1"/>
          <p:nvPr/>
        </p:nvSpPr>
        <p:spPr>
          <a:xfrm>
            <a:off x="5636360" y="486094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56F65B-2B1B-4ECF-2CFB-9EC878376D68}"/>
              </a:ext>
            </a:extLst>
          </p:cNvPr>
          <p:cNvSpPr txBox="1"/>
          <p:nvPr/>
        </p:nvSpPr>
        <p:spPr>
          <a:xfrm>
            <a:off x="5636360" y="533642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5337CB3-61A3-821B-1FC9-9109E1E1AAB8}"/>
                  </a:ext>
                </a:extLst>
              </p:cNvPr>
              <p:cNvSpPr txBox="1"/>
              <p:nvPr/>
            </p:nvSpPr>
            <p:spPr>
              <a:xfrm>
                <a:off x="5636360" y="5811916"/>
                <a:ext cx="33773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5337CB3-61A3-821B-1FC9-9109E1E1AA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6360" y="5811916"/>
                <a:ext cx="3377311" cy="733629"/>
              </a:xfrm>
              <a:prstGeom prst="rect">
                <a:avLst/>
              </a:prstGeom>
              <a:blipFill>
                <a:blip r:embed="rId6"/>
                <a:stretch>
                  <a:fillRect l="-2888" r="-2708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40" name="yt_shape_14040"/>
              <p:cNvSpPr txBox="1"/>
              <p:nvPr/>
            </p:nvSpPr>
            <p:spPr>
              <a:xfrm>
                <a:off x="540000" y="900000"/>
                <a:ext cx="707886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易漏乘不含分母的项而出错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040" name="yt_shape_14040" descr="{&quot;rangeId&quot;: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78861" cy="1119024"/>
              </a:xfrm>
              <a:prstGeom prst="rect">
                <a:avLst/>
              </a:prstGeom>
              <a:blipFill>
                <a:blip r:embed="rId2"/>
                <a:stretch>
                  <a:fillRect l="-2670" t="-4918" r="-1637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43" name="yt_table_140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457906"/>
              </p:ext>
            </p:extLst>
          </p:nvPr>
        </p:nvGraphicFramePr>
        <p:xfrm>
          <a:off x="540056" y="2068984"/>
          <a:ext cx="8187056" cy="950976"/>
        </p:xfrm>
        <a:graphic>
          <a:graphicData uri="http://schemas.openxmlformats.org/drawingml/2006/table">
            <a:tbl>
              <a:tblPr/>
              <a:tblGrid>
                <a:gridCol w="4483418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3703638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69F7F0C-8C21-25A0-524E-3B8A7C951446}"/>
              </a:ext>
            </a:extLst>
          </p:cNvPr>
          <p:cNvSpPr txBox="1"/>
          <p:nvPr/>
        </p:nvSpPr>
        <p:spPr>
          <a:xfrm>
            <a:off x="5702265" y="1328682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6" name="yt_shape_140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45" name="yt_image_14045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48" name="yt_shape_14048"/>
              <p:cNvSpPr txBox="1"/>
              <p:nvPr/>
            </p:nvSpPr>
            <p:spPr>
              <a:xfrm>
                <a:off x="540000" y="1482165"/>
                <a:ext cx="8427820" cy="64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4048" name="yt_shape_1404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427820" cy="644985"/>
              </a:xfrm>
              <a:prstGeom prst="rect">
                <a:avLst/>
              </a:prstGeom>
              <a:blipFill>
                <a:blip r:embed="rId3"/>
                <a:stretch>
                  <a:fillRect l="-2243" r="-130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50" name="yt_table_14050" title="H_112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790387"/>
              </p:ext>
            </p:extLst>
          </p:nvPr>
        </p:nvGraphicFramePr>
        <p:xfrm>
          <a:off x="540057" y="2177938"/>
          <a:ext cx="8580280" cy="1901952"/>
        </p:xfrm>
        <a:graphic>
          <a:graphicData uri="http://schemas.openxmlformats.org/drawingml/2006/table">
            <a:tbl>
              <a:tblPr/>
              <a:tblGrid>
                <a:gridCol w="8580280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52" name="yt_shape_14052"/>
              <p:cNvSpPr txBox="1"/>
              <p:nvPr/>
            </p:nvSpPr>
            <p:spPr>
              <a:xfrm>
                <a:off x="540120" y="4079890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9409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4052" name="yt_shape_140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079890"/>
                <a:ext cx="11492915" cy="1110560"/>
              </a:xfrm>
              <a:prstGeom prst="rect">
                <a:avLst/>
              </a:prstGeom>
              <a:blipFill>
                <a:blip r:embed="rId4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54" name="yt_table_1405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0842194"/>
                  </p:ext>
                </p:extLst>
              </p:nvPr>
            </p:nvGraphicFramePr>
            <p:xfrm>
              <a:off x="540056" y="5241238"/>
              <a:ext cx="8124191" cy="67144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0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07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808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054" name="yt_table_1405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0842194"/>
                  </p:ext>
                </p:extLst>
              </p:nvPr>
            </p:nvGraphicFramePr>
            <p:xfrm>
              <a:off x="540056" y="5241238"/>
              <a:ext cx="8124191" cy="67144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0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07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808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4826" r="-47015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605820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F00458-3C0B-16E3-3D9C-650469749B52}"/>
              </a:ext>
            </a:extLst>
          </p:cNvPr>
          <p:cNvSpPr txBox="1"/>
          <p:nvPr/>
        </p:nvSpPr>
        <p:spPr>
          <a:xfrm>
            <a:off x="7983501" y="1435359"/>
            <a:ext cx="383286" cy="7323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7D0122-4BDE-388E-E793-90BFBDFDC3B5}"/>
              </a:ext>
            </a:extLst>
          </p:cNvPr>
          <p:cNvSpPr txBox="1"/>
          <p:nvPr/>
        </p:nvSpPr>
        <p:spPr>
          <a:xfrm>
            <a:off x="1059709" y="470853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5" name="yt_shape_14055"/>
              <p:cNvSpPr txBox="1"/>
              <p:nvPr/>
            </p:nvSpPr>
            <p:spPr>
              <a:xfrm>
                <a:off x="540119" y="692696"/>
                <a:ext cx="11492915" cy="25683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某书中一道方程题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⊕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处印刷时被墨盖住了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819e,isEnd"/>
                  </a:rPr>
                  <a:t>查后面答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这道题的解为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处的数字为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小军在解关于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方程右边的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未乘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155d,isEnd"/>
                  </a:rPr>
                  <a:t>由此求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得方程的解为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求这个方程的解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4055" name="yt_shape_14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2568332"/>
              </a:xfrm>
              <a:prstGeom prst="rect">
                <a:avLst/>
              </a:prstGeom>
              <a:blipFill>
                <a:blip r:embed="rId2"/>
                <a:stretch>
                  <a:fillRect l="-1645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A4178D-9F37-5F29-117F-EBDA88810249}"/>
              </a:ext>
            </a:extLst>
          </p:cNvPr>
          <p:cNvSpPr txBox="1"/>
          <p:nvPr/>
        </p:nvSpPr>
        <p:spPr>
          <a:xfrm>
            <a:off x="7231907" y="1404017"/>
            <a:ext cx="6372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059"/>
              <p:cNvSpPr txBox="1"/>
              <p:nvPr/>
            </p:nvSpPr>
            <p:spPr>
              <a:xfrm>
                <a:off x="540000" y="3092069"/>
                <a:ext cx="6912149" cy="36314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故原方程为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4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2069"/>
                <a:ext cx="6912149" cy="3631443"/>
              </a:xfrm>
              <a:prstGeom prst="rect">
                <a:avLst/>
              </a:prstGeom>
              <a:blipFill>
                <a:blip r:embed="rId3"/>
                <a:stretch>
                  <a:fillRect l="-2736" r="-1765" b="-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E00E08-6B74-80A9-9541-F907114D3549}"/>
                  </a:ext>
                </a:extLst>
              </p:cNvPr>
              <p:cNvSpPr txBox="1"/>
              <p:nvPr/>
            </p:nvSpPr>
            <p:spPr>
              <a:xfrm>
                <a:off x="449989" y="3045263"/>
                <a:ext cx="702538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E00E08-6B74-80A9-9541-F907114D3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5263"/>
                <a:ext cx="7025387" cy="767474"/>
              </a:xfrm>
              <a:prstGeom prst="rect">
                <a:avLst/>
              </a:prstGeom>
              <a:blipFill>
                <a:blip r:embed="rId4"/>
                <a:stretch>
                  <a:fillRect l="-1389" r="-138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FCCB37-3BE8-4992-E806-5F6E32A24B9C}"/>
                  </a:ext>
                </a:extLst>
              </p:cNvPr>
              <p:cNvSpPr txBox="1"/>
              <p:nvPr/>
            </p:nvSpPr>
            <p:spPr>
              <a:xfrm>
                <a:off x="449989" y="3719125"/>
                <a:ext cx="47060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FCCB37-3BE8-4992-E806-5F6E32A24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9125"/>
                <a:ext cx="4706048" cy="767474"/>
              </a:xfrm>
              <a:prstGeom prst="rect">
                <a:avLst/>
              </a:prstGeom>
              <a:blipFill>
                <a:blip r:embed="rId5"/>
                <a:stretch>
                  <a:fillRect l="-2073" r="-194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F616E0-B259-FE9E-83AE-62A195A0D2F2}"/>
                  </a:ext>
                </a:extLst>
              </p:cNvPr>
              <p:cNvSpPr txBox="1"/>
              <p:nvPr/>
            </p:nvSpPr>
            <p:spPr>
              <a:xfrm>
                <a:off x="449989" y="4392987"/>
                <a:ext cx="46584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F616E0-B259-FE9E-83AE-62A195A0D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2987"/>
                <a:ext cx="4658423" cy="767474"/>
              </a:xfrm>
              <a:prstGeom prst="rect">
                <a:avLst/>
              </a:prstGeom>
              <a:blipFill>
                <a:blip r:embed="rId6"/>
                <a:stretch>
                  <a:fillRect l="-2094" r="-19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13E3B9B-9D20-D1C3-AA7D-8CCEFE1271EC}"/>
              </a:ext>
            </a:extLst>
          </p:cNvPr>
          <p:cNvSpPr txBox="1"/>
          <p:nvPr/>
        </p:nvSpPr>
        <p:spPr>
          <a:xfrm>
            <a:off x="449989" y="5066849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77B40E3-BA3F-A0F3-F410-EE04878704A3}"/>
                  </a:ext>
                </a:extLst>
              </p:cNvPr>
              <p:cNvSpPr txBox="1"/>
              <p:nvPr/>
            </p:nvSpPr>
            <p:spPr>
              <a:xfrm>
                <a:off x="449989" y="5542337"/>
                <a:ext cx="40750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故原方程为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77B40E3-BA3F-A0F3-F410-EE0487870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42337"/>
                <a:ext cx="4075049" cy="768490"/>
              </a:xfrm>
              <a:prstGeom prst="rect">
                <a:avLst/>
              </a:prstGeom>
              <a:blipFill>
                <a:blip r:embed="rId7"/>
                <a:stretch>
                  <a:fillRect l="-2395" r="-22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753C0C0-2726-291B-0849-ADB9EFA3ABE0}"/>
              </a:ext>
            </a:extLst>
          </p:cNvPr>
          <p:cNvSpPr txBox="1"/>
          <p:nvPr/>
        </p:nvSpPr>
        <p:spPr>
          <a:xfrm>
            <a:off x="449989" y="6217215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64" name="yt_image_14064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67" name="yt_shape_14067"/>
              <p:cNvSpPr txBox="1"/>
              <p:nvPr/>
            </p:nvSpPr>
            <p:spPr>
              <a:xfrm>
                <a:off x="540119" y="1482165"/>
                <a:ext cx="11492915" cy="43018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定义一种新运算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x&amp;y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x&amp;y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398b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x&amp;y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例如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4067" name="yt_shape_14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301883"/>
              </a:xfrm>
              <a:prstGeom prst="rect">
                <a:avLst/>
              </a:prstGeom>
              <a:blipFill>
                <a:blip r:embed="rId3"/>
                <a:stretch>
                  <a:fillRect l="-1645" t="-1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116F72-BE04-2C0D-E3F8-8F1BA5E05C8E}"/>
                  </a:ext>
                </a:extLst>
              </p:cNvPr>
              <p:cNvSpPr txBox="1"/>
              <p:nvPr/>
            </p:nvSpPr>
            <p:spPr>
              <a:xfrm>
                <a:off x="4544271" y="3527019"/>
                <a:ext cx="78968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116F72-BE04-2C0D-E3F8-8F1BA5E05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271" y="3527019"/>
                <a:ext cx="789685" cy="766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7" name="yt_shape_14077"/>
              <p:cNvSpPr txBox="1"/>
              <p:nvPr/>
            </p:nvSpPr>
            <p:spPr>
              <a:xfrm>
                <a:off x="540000" y="2069612"/>
                <a:ext cx="7415107" cy="2696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&amp;x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&amp;x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77" name="yt_shape_14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612"/>
                <a:ext cx="7415107" cy="2696957"/>
              </a:xfrm>
              <a:prstGeom prst="rect">
                <a:avLst/>
              </a:prstGeom>
              <a:blipFill>
                <a:blip r:embed="rId2"/>
                <a:stretch>
                  <a:fillRect l="-2549" r="-1480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EBCE69-9F9D-624D-903D-155676F4A351}"/>
                  </a:ext>
                </a:extLst>
              </p:cNvPr>
              <p:cNvSpPr txBox="1"/>
              <p:nvPr/>
            </p:nvSpPr>
            <p:spPr>
              <a:xfrm>
                <a:off x="449989" y="2022806"/>
                <a:ext cx="18533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EBCE69-9F9D-624D-903D-155676F4A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2806"/>
                <a:ext cx="1853311" cy="766839"/>
              </a:xfrm>
              <a:prstGeom prst="rect">
                <a:avLst/>
              </a:prstGeom>
              <a:blipFill>
                <a:blip r:embed="rId3"/>
                <a:stretch>
                  <a:fillRect l="-5263" r="-49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DD724E-3EA3-B338-D9F9-7FF2CAF70080}"/>
                  </a:ext>
                </a:extLst>
              </p:cNvPr>
              <p:cNvSpPr txBox="1"/>
              <p:nvPr/>
            </p:nvSpPr>
            <p:spPr>
              <a:xfrm>
                <a:off x="449989" y="2696033"/>
                <a:ext cx="6161405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&amp;x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DD724E-3EA3-B338-D9F9-7FF2CAF70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6033"/>
                <a:ext cx="6161405" cy="775221"/>
              </a:xfrm>
              <a:prstGeom prst="rect">
                <a:avLst/>
              </a:prstGeom>
              <a:blipFill>
                <a:blip r:embed="rId4"/>
                <a:stretch>
                  <a:fillRect l="-1583" r="-148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699546-C621-2BFF-5DC5-CF8F1656214F}"/>
                  </a:ext>
                </a:extLst>
              </p:cNvPr>
              <p:cNvSpPr txBox="1"/>
              <p:nvPr/>
            </p:nvSpPr>
            <p:spPr>
              <a:xfrm>
                <a:off x="449989" y="3377642"/>
                <a:ext cx="7523480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&amp;x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699546-C621-2BFF-5DC5-CF8F165621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7642"/>
                <a:ext cx="7523480" cy="775221"/>
              </a:xfrm>
              <a:prstGeom prst="rect">
                <a:avLst/>
              </a:prstGeom>
              <a:blipFill>
                <a:blip r:embed="rId5"/>
                <a:stretch>
                  <a:fillRect l="-1297" r="-121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A1EB18-872F-04E5-C823-0F98AC98EFBF}"/>
                  </a:ext>
                </a:extLst>
              </p:cNvPr>
              <p:cNvSpPr txBox="1"/>
              <p:nvPr/>
            </p:nvSpPr>
            <p:spPr>
              <a:xfrm>
                <a:off x="449989" y="4059251"/>
                <a:ext cx="2462911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A1EB18-872F-04E5-C823-0F98AC98E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9251"/>
                <a:ext cx="2462911" cy="728041"/>
              </a:xfrm>
              <a:prstGeom prst="rect">
                <a:avLst/>
              </a:prstGeom>
              <a:blipFill>
                <a:blip r:embed="rId6"/>
                <a:stretch>
                  <a:fillRect l="-3960" r="-371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4067"/>
              <p:cNvSpPr txBox="1"/>
              <p:nvPr/>
            </p:nvSpPr>
            <p:spPr>
              <a:xfrm>
                <a:off x="540119" y="836712"/>
                <a:ext cx="11492915" cy="8728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&amp;x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&amp;x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</p:txBody>
          </p:sp>
        </mc:Choice>
        <mc:Fallback xmlns="">
          <p:sp>
            <p:nvSpPr>
              <p:cNvPr id="7" name="yt_shape_14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492915" cy="872883"/>
              </a:xfrm>
              <a:prstGeom prst="rect">
                <a:avLst/>
              </a:prstGeom>
              <a:blipFill>
                <a:blip r:embed="rId7"/>
                <a:stretch>
                  <a:fillRect l="-1645" b="-64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5DAC5A-428C-9266-5BCF-A940837A7CAC}"/>
                  </a:ext>
                </a:extLst>
              </p:cNvPr>
              <p:cNvSpPr txBox="1"/>
              <p:nvPr/>
            </p:nvSpPr>
            <p:spPr>
              <a:xfrm>
                <a:off x="450108" y="1482915"/>
                <a:ext cx="5934011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&amp;x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5DAC5A-428C-9266-5BCF-A940837A7C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482915"/>
                <a:ext cx="5934011" cy="735915"/>
              </a:xfrm>
              <a:prstGeom prst="rect">
                <a:avLst/>
              </a:prstGeom>
              <a:blipFill>
                <a:blip r:embed="rId8"/>
                <a:stretch>
                  <a:fillRect l="-1644" r="-1644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726</Words>
  <Application>Microsoft Office PowerPoint</Application>
  <PresentationFormat>宽屏</PresentationFormat>
  <Paragraphs>139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6" baseType="lpstr">
      <vt:lpstr>,isEnd</vt:lpstr>
      <vt:lpstr>_⨹_1_1398b,isEnd</vt:lpstr>
      <vt:lpstr>_⨹_1_235db,isEnd</vt:lpstr>
      <vt:lpstr>_⨹_1_90bb5,isEnd</vt:lpstr>
      <vt:lpstr>_⨹_10_db88c,isEnd</vt:lpstr>
      <vt:lpstr>_⨹_2_fea2b,isEnd</vt:lpstr>
      <vt:lpstr>_⨹_2_ffe63</vt:lpstr>
      <vt:lpstr>_⨹_3_d9409</vt:lpstr>
      <vt:lpstr>_⨹_3_e155d,isEnd</vt:lpstr>
      <vt:lpstr>_⨹_4_6819e,isEnd</vt:lpstr>
      <vt:lpstr>_⨹_5_bf661,isEnd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