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9" r:id="rId6"/>
    <p:sldId id="312" r:id="rId7"/>
    <p:sldId id="313" r:id="rId8"/>
    <p:sldId id="318" r:id="rId9"/>
    <p:sldId id="320" r:id="rId10"/>
    <p:sldId id="323" r:id="rId11"/>
    <p:sldId id="324" r:id="rId12"/>
    <p:sldId id="325" r:id="rId13"/>
    <p:sldId id="328" r:id="rId14"/>
    <p:sldId id="329" r:id="rId15"/>
    <p:sldId id="32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9" name="yt_shape_12329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2330" name="yt_image_12330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2" name="yt_shape_12332"/>
          <p:cNvSpPr txBox="1"/>
          <p:nvPr/>
        </p:nvSpPr>
        <p:spPr>
          <a:xfrm>
            <a:off x="540000" y="1976703"/>
            <a:ext cx="10103728" cy="13956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所含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并且相同字母的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也相同的项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把同类项合并成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叫作合并同类项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把同类项的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字母和字母的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15ECF4-D270-1675-8DB3-5790E0B631DA}"/>
              </a:ext>
            </a:extLst>
          </p:cNvPr>
          <p:cNvSpPr txBox="1"/>
          <p:nvPr/>
        </p:nvSpPr>
        <p:spPr>
          <a:xfrm>
            <a:off x="1769202" y="192989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1F7C77-4BE1-0415-6C1B-DB98300AC1D7}"/>
              </a:ext>
            </a:extLst>
          </p:cNvPr>
          <p:cNvSpPr txBox="1"/>
          <p:nvPr/>
        </p:nvSpPr>
        <p:spPr>
          <a:xfrm>
            <a:off x="6036402" y="192989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041A9F-D2FB-3162-DC26-069741E28359}"/>
              </a:ext>
            </a:extLst>
          </p:cNvPr>
          <p:cNvSpPr txBox="1"/>
          <p:nvPr/>
        </p:nvSpPr>
        <p:spPr>
          <a:xfrm>
            <a:off x="3293202" y="240538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E7BDA0-C408-3A91-4DB4-EE73C7E5730D}"/>
              </a:ext>
            </a:extLst>
          </p:cNvPr>
          <p:cNvSpPr txBox="1"/>
          <p:nvPr/>
        </p:nvSpPr>
        <p:spPr>
          <a:xfrm>
            <a:off x="4817202" y="2880873"/>
            <a:ext cx="1094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D92180-46E7-3DC6-783C-165A732B7097}"/>
              </a:ext>
            </a:extLst>
          </p:cNvPr>
          <p:cNvSpPr txBox="1"/>
          <p:nvPr/>
        </p:nvSpPr>
        <p:spPr>
          <a:xfrm>
            <a:off x="8779601" y="2880873"/>
            <a:ext cx="1094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92" name="yt_shape_12392"/>
              <p:cNvSpPr txBox="1"/>
              <p:nvPr/>
            </p:nvSpPr>
            <p:spPr>
              <a:xfrm>
                <a:off x="540000" y="900000"/>
                <a:ext cx="10841109" cy="43196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392" name="yt_shape_12392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41109" cy="4319644"/>
              </a:xfrm>
              <a:prstGeom prst="rect">
                <a:avLst/>
              </a:prstGeom>
              <a:blipFill>
                <a:blip r:embed="rId2"/>
                <a:stretch>
                  <a:fillRect l="-1744" r="-731" b="-1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483CC1B-A79B-D58D-3D66-CFD3AF36F550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52870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7483CC1B-A79B-D58D-3D66-CFD3AF36F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5287073" cy="767474"/>
              </a:xfrm>
              <a:prstGeom prst="rect">
                <a:avLst/>
              </a:prstGeom>
              <a:blipFill>
                <a:blip r:embed="rId3"/>
                <a:stretch>
                  <a:fillRect l="-1845" r="-184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F46F4BB-98D8-F191-E496-3C5EAE98DB9D}"/>
              </a:ext>
            </a:extLst>
          </p:cNvPr>
          <p:cNvSpPr txBox="1"/>
          <p:nvPr/>
        </p:nvSpPr>
        <p:spPr>
          <a:xfrm>
            <a:off x="449989" y="2201490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78AEF4-F5F6-1142-9B7A-3EEDB17D749F}"/>
                  </a:ext>
                </a:extLst>
              </p:cNvPr>
              <p:cNvSpPr txBox="1"/>
              <p:nvPr/>
            </p:nvSpPr>
            <p:spPr>
              <a:xfrm>
                <a:off x="449989" y="2676978"/>
                <a:ext cx="603796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8078AEF4-F5F6-1142-9B7A-3EEDB17D74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6978"/>
                <a:ext cx="6037961" cy="768045"/>
              </a:xfrm>
              <a:prstGeom prst="rect">
                <a:avLst/>
              </a:prstGeom>
              <a:blipFill>
                <a:blip r:embed="rId4"/>
                <a:stretch>
                  <a:fillRect l="-1616" r="-8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79F0E62-7E81-D760-034E-15A503C70C3D}"/>
                  </a:ext>
                </a:extLst>
              </p:cNvPr>
              <p:cNvSpPr txBox="1"/>
              <p:nvPr/>
            </p:nvSpPr>
            <p:spPr>
              <a:xfrm>
                <a:off x="1374357" y="3351411"/>
                <a:ext cx="13421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79F0E62-7E81-D760-034E-15A503C70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4357" y="3351411"/>
                <a:ext cx="1342137" cy="765061"/>
              </a:xfrm>
              <a:prstGeom prst="rect">
                <a:avLst/>
              </a:prstGeom>
              <a:blipFill>
                <a:blip r:embed="rId5"/>
                <a:stretch>
                  <a:fillRect l="-6787" r="-678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2E21BB9-F16E-8A64-3F60-3F713C30514F}"/>
              </a:ext>
            </a:extLst>
          </p:cNvPr>
          <p:cNvSpPr txBox="1"/>
          <p:nvPr/>
        </p:nvSpPr>
        <p:spPr>
          <a:xfrm>
            <a:off x="449989" y="4022860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483BD75-B093-77C1-CB3A-FA5FBE099DEC}"/>
                  </a:ext>
                </a:extLst>
              </p:cNvPr>
              <p:cNvSpPr txBox="1"/>
              <p:nvPr/>
            </p:nvSpPr>
            <p:spPr>
              <a:xfrm>
                <a:off x="497614" y="4498348"/>
                <a:ext cx="44377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9, 'hasSerialNum': 1}">
                <a:extLst>
                  <a:ext uri="{FF2B5EF4-FFF2-40B4-BE49-F238E27FC236}">
                    <a16:creationId xmlns:a16="http://schemas.microsoft.com/office/drawing/2014/main" id="{2483BD75-B093-77C1-CB3A-FA5FBE099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498348"/>
                <a:ext cx="4437761" cy="726326"/>
              </a:xfrm>
              <a:prstGeom prst="rect">
                <a:avLst/>
              </a:prstGeom>
              <a:blipFill>
                <a:blip r:embed="rId6"/>
                <a:stretch>
                  <a:fillRect r="-206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96" name="yt_image_12396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9" name="yt_shape_12399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类似地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297a2"/>
              </a:rPr>
              <a:t>看成一个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a78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是数学解题中的一种重要的思想方法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5edc0"/>
              </a:rPr>
              <a:t>它在多项式的化简与求值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中应用极为广泛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尝试应用整体思想解决下列问题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9863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5BBE4A-626D-406B-84E3-6B71747C93F0}"/>
              </a:ext>
            </a:extLst>
          </p:cNvPr>
          <p:cNvSpPr txBox="1"/>
          <p:nvPr/>
        </p:nvSpPr>
        <p:spPr>
          <a:xfrm>
            <a:off x="450108" y="5239263"/>
            <a:ext cx="792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04" name="yt_shape_12404"/>
              <p:cNvSpPr txBox="1"/>
              <p:nvPr/>
            </p:nvSpPr>
            <p:spPr>
              <a:xfrm>
                <a:off x="540119" y="900000"/>
                <a:ext cx="11492915" cy="40125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8e12"/>
                  </a:rPr>
                  <a:t> 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若对于任意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6946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404" name="yt_shape_12404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12573"/>
              </a:xfrm>
              <a:prstGeom prst="rect">
                <a:avLst/>
              </a:prstGeom>
              <a:blipFill>
                <a:blip r:embed="rId2"/>
                <a:stretch>
                  <a:fillRect l="-1645" t="-1368" b="-1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76D2B8-F3B9-9B62-7154-304C48F95263}"/>
              </a:ext>
            </a:extLst>
          </p:cNvPr>
          <p:cNvSpPr txBox="1"/>
          <p:nvPr/>
        </p:nvSpPr>
        <p:spPr>
          <a:xfrm>
            <a:off x="450108" y="1804170"/>
            <a:ext cx="7704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05E9A7-C282-ABCE-6A2D-3CEC73050C47}"/>
              </a:ext>
            </a:extLst>
          </p:cNvPr>
          <p:cNvSpPr txBox="1"/>
          <p:nvPr/>
        </p:nvSpPr>
        <p:spPr>
          <a:xfrm>
            <a:off x="450108" y="2279658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A75F0A-51C9-3D2B-756D-ED4E47C9E104}"/>
              </a:ext>
            </a:extLst>
          </p:cNvPr>
          <p:cNvSpPr txBox="1"/>
          <p:nvPr/>
        </p:nvSpPr>
        <p:spPr>
          <a:xfrm>
            <a:off x="450108" y="2755146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7854B5-F48D-CB9D-1BAD-FE5DD3389A75}"/>
              </a:ext>
            </a:extLst>
          </p:cNvPr>
          <p:cNvSpPr txBox="1"/>
          <p:nvPr/>
        </p:nvSpPr>
        <p:spPr>
          <a:xfrm>
            <a:off x="450108" y="3230634"/>
            <a:ext cx="494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08" name="yt_shape_12408"/>
              <p:cNvSpPr txBox="1"/>
              <p:nvPr/>
            </p:nvSpPr>
            <p:spPr>
              <a:xfrm>
                <a:off x="540119" y="900000"/>
                <a:ext cx="11492915" cy="47041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因为对于任意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d71c2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所以对于任意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814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408" name="yt_shape_12408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704108"/>
              </a:xfrm>
              <a:prstGeom prst="rect">
                <a:avLst/>
              </a:prstGeom>
              <a:blipFill>
                <a:blip r:embed="rId2"/>
                <a:stretch>
                  <a:fillRect l="-1645" b="-1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E4A0F8-54CD-2142-80B3-6DB30692B390}"/>
                  </a:ext>
                </a:extLst>
              </p:cNvPr>
              <p:cNvSpPr txBox="1"/>
              <p:nvPr/>
            </p:nvSpPr>
            <p:spPr>
              <a:xfrm>
                <a:off x="450108" y="853194"/>
                <a:ext cx="4018407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7, 'mathAnswerShape': 1}">
                <a:extLst>
                  <a:ext uri="{FF2B5EF4-FFF2-40B4-BE49-F238E27FC236}">
                    <a16:creationId xmlns:a16="http://schemas.microsoft.com/office/drawing/2014/main" id="{36E4A0F8-54CD-2142-80B3-6DB30692B3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853194"/>
                <a:ext cx="4018407" cy="778460"/>
              </a:xfrm>
              <a:prstGeom prst="rect">
                <a:avLst/>
              </a:prstGeom>
              <a:blipFill>
                <a:blip r:embed="rId3"/>
                <a:stretch>
                  <a:fillRect l="-2428" r="-2428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AC2A267-BF24-C45C-7111-D04460D00A14}"/>
              </a:ext>
            </a:extLst>
          </p:cNvPr>
          <p:cNvSpPr txBox="1"/>
          <p:nvPr/>
        </p:nvSpPr>
        <p:spPr>
          <a:xfrm>
            <a:off x="450108" y="1538042"/>
            <a:ext cx="1123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因为对于任意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d71c2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63663F-20C8-A472-CD83-0C854DA58C1A}"/>
              </a:ext>
            </a:extLst>
          </p:cNvPr>
          <p:cNvSpPr txBox="1"/>
          <p:nvPr/>
        </p:nvSpPr>
        <p:spPr>
          <a:xfrm>
            <a:off x="450108" y="2013530"/>
            <a:ext cx="252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F7B6B8-1F5D-253B-E0AC-6607684A18D5}"/>
              </a:ext>
            </a:extLst>
          </p:cNvPr>
          <p:cNvSpPr txBox="1"/>
          <p:nvPr/>
        </p:nvSpPr>
        <p:spPr>
          <a:xfrm>
            <a:off x="450108" y="2489018"/>
            <a:ext cx="11321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所以对于任意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1422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9101C1-8CD5-7721-C684-BA1252D82AD8}"/>
              </a:ext>
            </a:extLst>
          </p:cNvPr>
          <p:cNvSpPr txBox="1"/>
          <p:nvPr/>
        </p:nvSpPr>
        <p:spPr>
          <a:xfrm>
            <a:off x="450108" y="2964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56A98B-66E1-A3E5-C4B6-D414957B7DE5}"/>
              </a:ext>
            </a:extLst>
          </p:cNvPr>
          <p:cNvSpPr txBox="1"/>
          <p:nvPr/>
        </p:nvSpPr>
        <p:spPr>
          <a:xfrm>
            <a:off x="450108" y="3439994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8C4EFC-84D2-4698-023A-9AD11958F94C}"/>
              </a:ext>
            </a:extLst>
          </p:cNvPr>
          <p:cNvSpPr txBox="1"/>
          <p:nvPr/>
        </p:nvSpPr>
        <p:spPr>
          <a:xfrm>
            <a:off x="450108" y="3915482"/>
            <a:ext cx="359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381CCC-146D-A042-9C24-5B8DFF77BE86}"/>
              </a:ext>
            </a:extLst>
          </p:cNvPr>
          <p:cNvSpPr txBox="1"/>
          <p:nvPr/>
        </p:nvSpPr>
        <p:spPr>
          <a:xfrm>
            <a:off x="450108" y="4390970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91C2EFD-82F4-C7E4-DE42-AFA0521B3CF3}"/>
                  </a:ext>
                </a:extLst>
              </p:cNvPr>
              <p:cNvSpPr txBox="1"/>
              <p:nvPr/>
            </p:nvSpPr>
            <p:spPr>
              <a:xfrm>
                <a:off x="450108" y="4866458"/>
                <a:ext cx="2494408" cy="7389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0" name="文本框 9" descr="{'rangeId': 27, 'mathAnswerShape': 1}">
                <a:extLst>
                  <a:ext uri="{FF2B5EF4-FFF2-40B4-BE49-F238E27FC236}">
                    <a16:creationId xmlns:a16="http://schemas.microsoft.com/office/drawing/2014/main" id="{891C2EFD-82F4-C7E4-DE42-AFA0521B3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66458"/>
                <a:ext cx="2494408" cy="738962"/>
              </a:xfrm>
              <a:prstGeom prst="rect">
                <a:avLst/>
              </a:prstGeom>
              <a:blipFill>
                <a:blip r:embed="rId4"/>
                <a:stretch>
                  <a:fillRect l="-3912" r="-3912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" name="yt_shape_12410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2411" name="yt_shape_12411"/>
          <p:cNvSpPr txBox="1"/>
          <p:nvPr/>
        </p:nvSpPr>
        <p:spPr>
          <a:xfrm>
            <a:off x="540119" y="1484784"/>
            <a:ext cx="1117250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判断同类项时应注意两个无关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与系数无关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与字母顺序无关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d93d6"/>
              </a:rPr>
              <a:t>还应抓住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所含字母相同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相同字母的指数也相同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6" name="yt_shape_12336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335" name="yt_image_12335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8" name="yt_shape_12338"/>
          <p:cNvSpPr txBox="1"/>
          <p:nvPr/>
        </p:nvSpPr>
        <p:spPr>
          <a:xfrm>
            <a:off x="540119" y="1386424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的和是一个单项式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因为单项式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的和是一个单项式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本题主要考查了同类项和合并同类项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对于同类项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0c088"/>
              </a:rPr>
              <a:t>关键是掌握两个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即所含字母相同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相同字母的指数也相同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6" name="yt_shape_123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45" name="yt_image_1234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8" name="yt_shape_12348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同类项的概念</a:t>
            </a:r>
          </a:p>
        </p:txBody>
      </p:sp>
      <p:sp>
        <p:nvSpPr>
          <p:cNvPr id="12349" name="yt_shape_12349"/>
          <p:cNvSpPr txBox="1"/>
          <p:nvPr/>
        </p:nvSpPr>
        <p:spPr>
          <a:xfrm>
            <a:off x="540000" y="1971599"/>
            <a:ext cx="78194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下列整式与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50" name="yt_table_123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95462"/>
              </p:ext>
            </p:extLst>
          </p:nvPr>
        </p:nvGraphicFramePr>
        <p:xfrm>
          <a:off x="540056" y="2450902"/>
          <a:ext cx="9100503" cy="475488"/>
        </p:xfrm>
        <a:graphic>
          <a:graphicData uri="http://schemas.openxmlformats.org/drawingml/2006/table">
            <a:tbl>
              <a:tblPr/>
              <a:tblGrid>
                <a:gridCol w="241014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2834005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243455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sp>
        <p:nvSpPr>
          <p:cNvPr id="12352" name="yt_shape_12352"/>
          <p:cNvSpPr txBox="1"/>
          <p:nvPr/>
        </p:nvSpPr>
        <p:spPr>
          <a:xfrm>
            <a:off x="540000" y="2977073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下列各组中的两项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53" name="yt_table_123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169996"/>
              </p:ext>
            </p:extLst>
          </p:nvPr>
        </p:nvGraphicFramePr>
        <p:xfrm>
          <a:off x="540056" y="3456376"/>
          <a:ext cx="7930198" cy="950976"/>
        </p:xfrm>
        <a:graphic>
          <a:graphicData uri="http://schemas.openxmlformats.org/drawingml/2006/table">
            <a:tbl>
              <a:tblPr/>
              <a:tblGrid>
                <a:gridCol w="5244148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2686050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π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sp>
        <p:nvSpPr>
          <p:cNvPr id="12355" name="yt_shape_12355"/>
          <p:cNvSpPr txBox="1"/>
          <p:nvPr/>
        </p:nvSpPr>
        <p:spPr>
          <a:xfrm>
            <a:off x="540000" y="4457930"/>
            <a:ext cx="82474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475710">
            <a:extLst>
              <a:ext uri="{FF2B5EF4-FFF2-40B4-BE49-F238E27FC236}">
                <a16:creationId xmlns:a16="http://schemas.microsoft.com/office/drawing/2014/main" id="{B35E8690-013F-ED90-95AF-37403789D7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9FF541-24F7-03FF-B7C4-CE897C8EA083}"/>
              </a:ext>
            </a:extLst>
          </p:cNvPr>
          <p:cNvSpPr txBox="1"/>
          <p:nvPr/>
        </p:nvSpPr>
        <p:spPr>
          <a:xfrm>
            <a:off x="738101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CCF4AA-64D1-0C44-43F7-F4E5A4281362}"/>
              </a:ext>
            </a:extLst>
          </p:cNvPr>
          <p:cNvSpPr txBox="1"/>
          <p:nvPr/>
        </p:nvSpPr>
        <p:spPr>
          <a:xfrm>
            <a:off x="63173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5D7A27-D1EF-1223-2044-7D53FB96F245}"/>
              </a:ext>
            </a:extLst>
          </p:cNvPr>
          <p:cNvSpPr txBox="1"/>
          <p:nvPr/>
        </p:nvSpPr>
        <p:spPr>
          <a:xfrm>
            <a:off x="8008076" y="441112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6" name="yt_shape_12356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</a:p>
        </p:txBody>
      </p:sp>
      <p:sp>
        <p:nvSpPr>
          <p:cNvPr id="12357" name="yt_shape_1235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a782"/>
              </a:rPr>
              <a:t>依据的运算律是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58" name="yt_table_123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666256"/>
              </p:ext>
            </p:extLst>
          </p:nvPr>
        </p:nvGraphicFramePr>
        <p:xfrm>
          <a:off x="540056" y="2348869"/>
          <a:ext cx="7214236" cy="950976"/>
        </p:xfrm>
        <a:graphic>
          <a:graphicData uri="http://schemas.openxmlformats.org/drawingml/2006/table">
            <a:tbl>
              <a:tblPr/>
              <a:tblGrid>
                <a:gridCol w="4656773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</a:tbl>
          </a:graphicData>
        </a:graphic>
      </p:graphicFrame>
      <p:sp>
        <p:nvSpPr>
          <p:cNvPr id="12360" name="yt_shape_12360"/>
          <p:cNvSpPr txBox="1"/>
          <p:nvPr/>
        </p:nvSpPr>
        <p:spPr>
          <a:xfrm>
            <a:off x="540000" y="3350423"/>
            <a:ext cx="7878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61" name="yt_table_123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2947"/>
              </p:ext>
            </p:extLst>
          </p:nvPr>
        </p:nvGraphicFramePr>
        <p:xfrm>
          <a:off x="540056" y="3829726"/>
          <a:ext cx="84956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2376805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1462088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</a:tbl>
          </a:graphicData>
        </a:graphic>
      </p:graphicFrame>
      <p:pic>
        <p:nvPicPr>
          <p:cNvPr id="3" name="yt_shape_1721708475771">
            <a:extLst>
              <a:ext uri="{FF2B5EF4-FFF2-40B4-BE49-F238E27FC236}">
                <a16:creationId xmlns:a16="http://schemas.microsoft.com/office/drawing/2014/main" id="{6704B81A-4E46-E0B2-E1FF-9F21EF75FF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8055DD-2DC6-A939-F3D4-9E2D99A13B00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D4CCD0-9077-4413-6607-787D1BD85E56}"/>
              </a:ext>
            </a:extLst>
          </p:cNvPr>
          <p:cNvSpPr txBox="1"/>
          <p:nvPr/>
        </p:nvSpPr>
        <p:spPr>
          <a:xfrm>
            <a:off x="7422289" y="33036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63" name="yt_shape_12363"/>
              <p:cNvSpPr txBox="1"/>
              <p:nvPr/>
            </p:nvSpPr>
            <p:spPr>
              <a:xfrm>
                <a:off x="540119" y="900000"/>
                <a:ext cx="11492915" cy="29629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afbe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363" name="yt_shape_123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62927"/>
              </a:xfrm>
              <a:prstGeom prst="rect">
                <a:avLst/>
              </a:prstGeom>
              <a:blipFill>
                <a:blip r:embed="rId2"/>
                <a:stretch>
                  <a:fillRect l="-1645" t="-1852" b="-2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A995E50-2342-642D-4561-037CC155B4BF}"/>
              </a:ext>
            </a:extLst>
          </p:cNvPr>
          <p:cNvSpPr txBox="1"/>
          <p:nvPr/>
        </p:nvSpPr>
        <p:spPr>
          <a:xfrm>
            <a:off x="450108" y="2002544"/>
            <a:ext cx="11406532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EA3E39-C5EF-F156-55D7-E4F8D44E1A55}"/>
              </a:ext>
            </a:extLst>
          </p:cNvPr>
          <p:cNvSpPr txBox="1"/>
          <p:nvPr/>
        </p:nvSpPr>
        <p:spPr>
          <a:xfrm>
            <a:off x="1631505" y="2693731"/>
            <a:ext cx="259228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　　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995E50-2342-642D-4561-037CC155B4BF}"/>
                  </a:ext>
                </a:extLst>
              </p:cNvPr>
              <p:cNvSpPr txBox="1"/>
              <p:nvPr/>
            </p:nvSpPr>
            <p:spPr>
              <a:xfrm>
                <a:off x="5231904" y="2194795"/>
                <a:ext cx="728744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995E50-2342-642D-4561-037CC155B4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904" y="2194795"/>
                <a:ext cx="7287442" cy="767474"/>
              </a:xfrm>
              <a:prstGeom prst="rect">
                <a:avLst/>
              </a:prstGeom>
              <a:blipFill>
                <a:blip r:embed="rId3"/>
                <a:stretch>
                  <a:fillRect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EA3E39-C5EF-F156-55D7-E4F8D44E1A55}"/>
                  </a:ext>
                </a:extLst>
              </p:cNvPr>
              <p:cNvSpPr txBox="1"/>
              <p:nvPr/>
            </p:nvSpPr>
            <p:spPr>
              <a:xfrm>
                <a:off x="6412151" y="2673097"/>
                <a:ext cx="5477573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　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EA3E39-C5EF-F156-55D7-E4F8D44E1A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151" y="2673097"/>
                <a:ext cx="5477573" cy="729184"/>
              </a:xfrm>
              <a:prstGeom prst="rect">
                <a:avLst/>
              </a:prstGeom>
              <a:blipFill>
                <a:blip r:embed="rId4"/>
                <a:stretch>
                  <a:fillRect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8" name="yt_shape_12368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整式的化简求值</a:t>
            </a:r>
          </a:p>
        </p:txBody>
      </p:sp>
      <p:sp>
        <p:nvSpPr>
          <p:cNvPr id="12369" name="yt_shape_12369"/>
          <p:cNvSpPr txBox="1"/>
          <p:nvPr/>
        </p:nvSpPr>
        <p:spPr>
          <a:xfrm>
            <a:off x="540000" y="1389434"/>
            <a:ext cx="66252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70" name="yt_shape_12370"/>
              <p:cNvSpPr txBox="1"/>
              <p:nvPr/>
            </p:nvSpPr>
            <p:spPr>
              <a:xfrm>
                <a:off x="540000" y="1868737"/>
                <a:ext cx="1058462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答题模板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370" name="yt_shape_12370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10584629" cy="641201"/>
              </a:xfrm>
              <a:prstGeom prst="rect">
                <a:avLst/>
              </a:prstGeom>
              <a:blipFill>
                <a:blip r:embed="rId2"/>
                <a:stretch>
                  <a:fillRect l="-1786" r="-74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72" name="yt_shape_12372"/>
          <p:cNvSpPr txBox="1"/>
          <p:nvPr/>
        </p:nvSpPr>
        <p:spPr>
          <a:xfrm>
            <a:off x="540000" y="2560726"/>
            <a:ext cx="43377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  <p:sp>
        <p:nvSpPr>
          <p:cNvPr id="12373" name="yt_shape_12373"/>
          <p:cNvSpPr txBox="1"/>
          <p:nvPr/>
        </p:nvSpPr>
        <p:spPr>
          <a:xfrm>
            <a:off x="540000" y="3040029"/>
            <a:ext cx="8031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</p:txBody>
      </p:sp>
      <p:sp>
        <p:nvSpPr>
          <p:cNvPr id="12374" name="yt_shape_12374"/>
          <p:cNvSpPr txBox="1"/>
          <p:nvPr/>
        </p:nvSpPr>
        <p:spPr>
          <a:xfrm>
            <a:off x="540000" y="3519332"/>
            <a:ext cx="2555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75" name="yt_shape_12375"/>
              <p:cNvSpPr txBox="1"/>
              <p:nvPr/>
            </p:nvSpPr>
            <p:spPr>
              <a:xfrm>
                <a:off x="540000" y="3998635"/>
                <a:ext cx="9357049" cy="9860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en-US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en-US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ar-AE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原式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en-US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ar-AE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ar-AE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bar>
                              <m:barPr>
                                <m:ctrlPr>
                                  <a:rPr lang="ar-AE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ar-AE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ar-AE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     </m:t>
                                </m:r>
                                <m:r>
                                  <m:rPr>
                                    <m:nor/>
                                  </m:rPr>
                                  <a:rPr lang="zh-CN" altLang="ar-AE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</m:e>
                        </m:d>
                      </m:e>
                      <m:sup>
                        <m:r>
                          <a:rPr lang="ar-AE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ar-AE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ar-AE" altLang="zh-CN" sz="1500" i="1" dirty="0" smtClean="0">
                    <a:solidFill>
                      <a:srgbClr val="00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bar>
                          <m:barPr>
                            <m:ctrlPr>
                              <a:rPr lang="ar-AE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ar-AE" sz="2400">
                                <a:solidFill>
                                  <a:srgbClr val="FE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  <m:r>
                              <a:rPr lang="ar-AE" altLang="zh-CN" sz="240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ar-AE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     </m:t>
                            </m:r>
                            <m:r>
                              <m:rPr>
                                <m:nor/>
                              </m:rPr>
                              <a:rPr lang="zh-CN" altLang="ar-AE" sz="2400">
                                <a:solidFill>
                                  <a:srgbClr val="FE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</m:e>
                        </m:bar>
                      </m:e>
                    </m:d>
                  </m:oMath>
                </a14:m>
                <a:r>
                  <a:rPr lang="zh-CN" altLang="ar-AE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ar-AE" sz="5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ar-AE"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lang="ar-AE"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ar-AE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ar-AE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ar-AE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ar-AE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ar-AE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num>
                      <m:den>
                        <m:r>
                          <a:rPr lang="ar-AE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ar-AE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ar-AE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ar-AE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2375" name="yt_shape_123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8635"/>
                <a:ext cx="9357049" cy="986039"/>
              </a:xfrm>
              <a:prstGeom prst="rect">
                <a:avLst/>
              </a:prstGeom>
              <a:blipFill>
                <a:blip r:embed="rId3"/>
                <a:stretch>
                  <a:fillRect l="-2020" t="-6790" r="-4951" b="-290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475838">
            <a:extLst>
              <a:ext uri="{FF2B5EF4-FFF2-40B4-BE49-F238E27FC236}">
                <a16:creationId xmlns:a16="http://schemas.microsoft.com/office/drawing/2014/main" id="{4C2CA8DA-CE63-0225-BE9F-0675E0E9DD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2B7118-7C7B-C96B-4E16-B745E223EB2B}"/>
              </a:ext>
            </a:extLst>
          </p:cNvPr>
          <p:cNvSpPr txBox="1"/>
          <p:nvPr/>
        </p:nvSpPr>
        <p:spPr>
          <a:xfrm>
            <a:off x="6401527" y="134262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7E0181-C816-402F-5208-C506BCC3F313}"/>
              </a:ext>
            </a:extLst>
          </p:cNvPr>
          <p:cNvSpPr txBox="1"/>
          <p:nvPr/>
        </p:nvSpPr>
        <p:spPr>
          <a:xfrm>
            <a:off x="2170839" y="2993223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EF7BD2-0121-55DE-CEA6-69F000FD11B8}"/>
              </a:ext>
            </a:extLst>
          </p:cNvPr>
          <p:cNvSpPr txBox="1"/>
          <p:nvPr/>
        </p:nvSpPr>
        <p:spPr>
          <a:xfrm>
            <a:off x="3339239" y="2993223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05CB4B-A423-A686-2008-F6781FD19568}"/>
              </a:ext>
            </a:extLst>
          </p:cNvPr>
          <p:cNvSpPr txBox="1"/>
          <p:nvPr/>
        </p:nvSpPr>
        <p:spPr>
          <a:xfrm>
            <a:off x="5317264" y="2993223"/>
            <a:ext cx="118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270897-7339-9FBF-A38E-7DAA05F18227}"/>
              </a:ext>
            </a:extLst>
          </p:cNvPr>
          <p:cNvSpPr txBox="1"/>
          <p:nvPr/>
        </p:nvSpPr>
        <p:spPr>
          <a:xfrm>
            <a:off x="7946164" y="29932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CED9C2-F16B-C12B-C24D-4F7D8296D08F}"/>
              </a:ext>
            </a:extLst>
          </p:cNvPr>
          <p:cNvSpPr txBox="1"/>
          <p:nvPr/>
        </p:nvSpPr>
        <p:spPr>
          <a:xfrm>
            <a:off x="1059589" y="3472526"/>
            <a:ext cx="194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EB8B54-4DF5-4A8A-EB14-45A8163D9B79}"/>
              </a:ext>
            </a:extLst>
          </p:cNvPr>
          <p:cNvSpPr txBox="1"/>
          <p:nvPr/>
        </p:nvSpPr>
        <p:spPr>
          <a:xfrm>
            <a:off x="8371296" y="3990509"/>
            <a:ext cx="637285" cy="10701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81D64C3-8EB8-9611-7229-BEDE69F08295}"/>
                  </a:ext>
                </a:extLst>
              </p:cNvPr>
              <p:cNvSpPr txBox="1"/>
              <p:nvPr/>
            </p:nvSpPr>
            <p:spPr>
              <a:xfrm>
                <a:off x="9484246" y="3914559"/>
                <a:ext cx="661099" cy="10701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81D64C3-8EB8-9611-7229-BEDE69F08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4246" y="3914559"/>
                <a:ext cx="661099" cy="107011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F6059EE-7545-40A7-C5DD-8D8E0E2D5259}"/>
              </a:ext>
            </a:extLst>
          </p:cNvPr>
          <p:cNvCxnSpPr/>
          <p:nvPr/>
        </p:nvCxnSpPr>
        <p:spPr>
          <a:xfrm>
            <a:off x="9181519" y="479715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79F0E62-7E81-D760-034E-15A503C70C3D}"/>
                  </a:ext>
                </a:extLst>
              </p:cNvPr>
              <p:cNvSpPr txBox="1"/>
              <p:nvPr/>
            </p:nvSpPr>
            <p:spPr>
              <a:xfrm>
                <a:off x="4420990" y="4113231"/>
                <a:ext cx="13421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>
                      <a:rPr lang="en-US" altLang="zh-CN" sz="2400" smtClean="0">
                        <a:solidFill>
                          <a:srgbClr val="FF0000"/>
                        </a:solidFill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−</m:t>
                    </m:r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79F0E62-7E81-D760-034E-15A503C70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0990" y="4113231"/>
                <a:ext cx="1342137" cy="76506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79F0E62-7E81-D760-034E-15A503C70C3D}"/>
                  </a:ext>
                </a:extLst>
              </p:cNvPr>
              <p:cNvSpPr txBox="1"/>
              <p:nvPr/>
            </p:nvSpPr>
            <p:spPr>
              <a:xfrm>
                <a:off x="6508015" y="4088327"/>
                <a:ext cx="13421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>
                      <a:rPr lang="en-US" altLang="zh-CN" sz="2400" smtClean="0">
                        <a:solidFill>
                          <a:srgbClr val="FF0000"/>
                        </a:solidFill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−</m:t>
                    </m:r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79F0E62-7E81-D760-034E-15A503C70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8015" y="4088327"/>
                <a:ext cx="1342137" cy="76506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 build="allAtOnce"/>
      <p:bldP spid="14" grpId="0" build="allAtOnce"/>
      <p:bldP spid="24" grpId="0" build="allAtOnce"/>
      <p:bldP spid="2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7" name="yt_shape_1237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对合并同类项的方法理解不透致错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合并同类项后不含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的一次项和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6e2b,isEnd"/>
              </a:rPr>
              <a:t>的二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973FDF-2C91-D878-ED23-D00033E49C9D}"/>
              </a:ext>
            </a:extLst>
          </p:cNvPr>
          <p:cNvSpPr txBox="1"/>
          <p:nvPr/>
        </p:nvSpPr>
        <p:spPr>
          <a:xfrm>
            <a:off x="10684721" y="13286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67B785-B17B-D8E7-AC78-464E2AB7D0E8}"/>
              </a:ext>
            </a:extLst>
          </p:cNvPr>
          <p:cNvSpPr txBox="1"/>
          <p:nvPr/>
        </p:nvSpPr>
        <p:spPr>
          <a:xfrm>
            <a:off x="3237758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1" name="yt_shape_123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80" name="yt_image_12380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3" name="yt_shape_12383"/>
          <p:cNvSpPr txBox="1"/>
          <p:nvPr/>
        </p:nvSpPr>
        <p:spPr>
          <a:xfrm>
            <a:off x="540000" y="1482165"/>
            <a:ext cx="10361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也是三次多项式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84" name="yt_table_123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60283"/>
              </p:ext>
            </p:extLst>
          </p:nvPr>
        </p:nvGraphicFramePr>
        <p:xfrm>
          <a:off x="540056" y="1961468"/>
          <a:ext cx="3624263" cy="1901952"/>
        </p:xfrm>
        <a:graphic>
          <a:graphicData uri="http://schemas.openxmlformats.org/drawingml/2006/table">
            <a:tbl>
              <a:tblPr/>
              <a:tblGrid>
                <a:gridCol w="3624263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次数不高于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次数不低于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sp>
        <p:nvSpPr>
          <p:cNvPr id="12386" name="yt_shape_12386"/>
          <p:cNvSpPr txBox="1"/>
          <p:nvPr/>
        </p:nvSpPr>
        <p:spPr>
          <a:xfrm>
            <a:off x="540000" y="3913788"/>
            <a:ext cx="99977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87" name="yt_table_123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2465"/>
              </p:ext>
            </p:extLst>
          </p:nvPr>
        </p:nvGraphicFramePr>
        <p:xfrm>
          <a:off x="540056" y="4393091"/>
          <a:ext cx="6967856" cy="950976"/>
        </p:xfrm>
        <a:graphic>
          <a:graphicData uri="http://schemas.openxmlformats.org/drawingml/2006/table">
            <a:tbl>
              <a:tblPr/>
              <a:tblGrid>
                <a:gridCol w="3950018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3017838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59EC569-2197-F44D-5D64-F169067D854F}"/>
              </a:ext>
            </a:extLst>
          </p:cNvPr>
          <p:cNvSpPr txBox="1"/>
          <p:nvPr/>
        </p:nvSpPr>
        <p:spPr>
          <a:xfrm>
            <a:off x="98987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CCF239-C414-35C8-3FE3-6D4A2FDDD6BA}"/>
              </a:ext>
            </a:extLst>
          </p:cNvPr>
          <p:cNvSpPr txBox="1"/>
          <p:nvPr/>
        </p:nvSpPr>
        <p:spPr>
          <a:xfrm>
            <a:off x="9520773" y="38669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9" name="yt_shape_12389"/>
          <p:cNvSpPr txBox="1"/>
          <p:nvPr/>
        </p:nvSpPr>
        <p:spPr>
          <a:xfrm>
            <a:off x="540000" y="900000"/>
            <a:ext cx="96789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阴影部分的面积是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390" name="yt_image_12390" title="H_120.9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0531" y="1531667"/>
            <a:ext cx="1950937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220EE1-B269-9D61-FED9-490222AA2FE7}"/>
              </a:ext>
            </a:extLst>
          </p:cNvPr>
          <p:cNvSpPr txBox="1"/>
          <p:nvPr/>
        </p:nvSpPr>
        <p:spPr>
          <a:xfrm>
            <a:off x="8755789" y="825447"/>
            <a:ext cx="1307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1034</Words>
  <Application>Microsoft Office PowerPoint</Application>
  <PresentationFormat>宽屏</PresentationFormat>
  <Paragraphs>144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,isEnd</vt:lpstr>
      <vt:lpstr>_⨹_1_66946</vt:lpstr>
      <vt:lpstr>_⨹_1_81422</vt:lpstr>
      <vt:lpstr>_⨹_1_ca780</vt:lpstr>
      <vt:lpstr>_⨹_1_d71c2</vt:lpstr>
      <vt:lpstr>_⨹_1_d8e12</vt:lpstr>
      <vt:lpstr>_⨹_1_e9863</vt:lpstr>
      <vt:lpstr>_⨹_1_eafbe</vt:lpstr>
      <vt:lpstr>_⨹_11_5edc0</vt:lpstr>
      <vt:lpstr>_⨹_2_46e2b,isEnd</vt:lpstr>
      <vt:lpstr>_⨹_4_297a2</vt:lpstr>
      <vt:lpstr>_⨹_4_d93d6</vt:lpstr>
      <vt:lpstr>_⨹_7_0c088</vt:lpstr>
      <vt:lpstr>_⨹_7_2a782</vt:lpstr>
      <vt:lpstr>Finished</vt:lpstr>
      <vt:lpstr>IsAddLine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2024-07-24T00:40:59Z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