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2928620"/>
            <a:ext cx="71723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29320" y="2212340"/>
            <a:ext cx="245110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3687149"/>
            <a:ext cx="1838095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0476" y="4658886"/>
            <a:ext cx="304762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2202010"/>
            <a:ext cx="752380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4061327"/>
            <a:ext cx="200000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765" y="4938395"/>
            <a:ext cx="14503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4956484"/>
            <a:ext cx="419047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4956484"/>
            <a:ext cx="209523" cy="3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3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7001" y="1835325"/>
            <a:ext cx="532477" cy="26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51960" y="4352925"/>
            <a:ext cx="436054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7205" y="5664200"/>
            <a:ext cx="366649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9220" y="1325245"/>
            <a:ext cx="16865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2560" y="2141220"/>
            <a:ext cx="283972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07485" y="3500755"/>
            <a:ext cx="13690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4365625"/>
            <a:ext cx="309626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56"/>
            <a:ext cx="1885714" cy="4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845310"/>
            <a:ext cx="918210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715" y="3644900"/>
            <a:ext cx="918210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3108960"/>
            <a:ext cx="62312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874770"/>
            <a:ext cx="62312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315" y="4653280"/>
            <a:ext cx="62312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51760"/>
            <a:ext cx="7846060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43809" y="4110223"/>
            <a:ext cx="1371428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43809" y="4959165"/>
            <a:ext cx="790476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2257880"/>
            <a:ext cx="419047" cy="3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40000"/>
            <a:ext cx="598106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860800"/>
            <a:ext cx="598106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5373370"/>
            <a:ext cx="598106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30730"/>
            <a:ext cx="50469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853055"/>
            <a:ext cx="50469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1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340" y="3688080"/>
            <a:ext cx="723138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869180"/>
            <a:ext cx="72313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5517515"/>
            <a:ext cx="72313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4740" y="2034363"/>
            <a:ext cx="522666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9711055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03525"/>
            <a:ext cx="61569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90642"/>
            <a:ext cx="4771428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501465"/>
            <a:ext cx="6019047" cy="4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2260555"/>
            <a:ext cx="342857" cy="38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239909"/>
            <a:ext cx="342857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7400" y="5402769"/>
            <a:ext cx="319686" cy="32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4635"/>
            <a:ext cx="10800000" cy="392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651352"/>
            <a:ext cx="361904" cy="39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77335"/>
            <a:ext cx="9881235" cy="288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3162639"/>
            <a:ext cx="419047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49871"/>
            <a:ext cx="361904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708725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192397"/>
            <a:ext cx="361904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