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2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220" y="2880995"/>
            <a:ext cx="74009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2248190"/>
            <a:ext cx="723809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3191047"/>
            <a:ext cx="761904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5714" y="3191047"/>
            <a:ext cx="723809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3573145"/>
            <a:ext cx="270510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221284"/>
            <a:ext cx="1000000" cy="4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132965"/>
            <a:ext cx="246697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2117741"/>
            <a:ext cx="561904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761" y="2117741"/>
            <a:ext cx="542857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285" y="2117741"/>
            <a:ext cx="552381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5714" y="3053430"/>
            <a:ext cx="1419047" cy="40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857" y="2191047"/>
            <a:ext cx="752380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140710"/>
            <a:ext cx="29146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142" y="2248800"/>
            <a:ext cx="542857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333" y="3201636"/>
            <a:ext cx="314285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465" y="3357245"/>
            <a:ext cx="337185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2184027"/>
            <a:ext cx="2171428" cy="4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908685"/>
            <a:ext cx="9097010" cy="524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1489075"/>
            <a:ext cx="9097010" cy="487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2690" y="3429000"/>
            <a:ext cx="277177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3099229"/>
            <a:ext cx="1238095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380" y="3070612"/>
            <a:ext cx="2161904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1" y="4014987"/>
            <a:ext cx="152380" cy="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8095" y="3948213"/>
            <a:ext cx="4542856" cy="50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4076700"/>
            <a:ext cx="277177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43635"/>
            <a:ext cx="8473440" cy="470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3215630"/>
            <a:ext cx="333333" cy="38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523055"/>
            <a:ext cx="10800000" cy="4375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714500"/>
            <a:ext cx="541401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581910"/>
            <a:ext cx="537654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430270"/>
            <a:ext cx="428180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199890"/>
            <a:ext cx="688022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80" y="4635950"/>
            <a:ext cx="10800000" cy="338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661670" y="4788535"/>
            <a:ext cx="554545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61670" y="5608955"/>
            <a:ext cx="3615055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61670" y="6438900"/>
            <a:ext cx="32550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19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8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5733415"/>
            <a:ext cx="56673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1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6435" y="1081405"/>
            <a:ext cx="332676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435" y="1807210"/>
            <a:ext cx="565721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435" y="2532380"/>
            <a:ext cx="274574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435" y="3257550"/>
            <a:ext cx="610489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435" y="3982720"/>
            <a:ext cx="375983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6435" y="4733290"/>
            <a:ext cx="398526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6435" y="5905500"/>
            <a:ext cx="61442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08"/>
          <a:stretch>
            <a:fillRect/>
          </a:stretch>
        </p:blipFill>
        <p:spPr>
          <a:xfrm>
            <a:off x="4295775" y="980625"/>
            <a:ext cx="9858375" cy="92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48410"/>
            <a:ext cx="4487545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4835" y="2892425"/>
            <a:ext cx="4704080" cy="180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24865" y="4976495"/>
            <a:ext cx="9539605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2680"/>
            <a:ext cx="444436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2060575"/>
            <a:ext cx="444373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25170" y="2901950"/>
            <a:ext cx="774763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3644900"/>
            <a:ext cx="774763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4544060"/>
            <a:ext cx="7747635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479425" y="1124585"/>
            <a:ext cx="412115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1851025"/>
            <a:ext cx="1013333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425" y="2924810"/>
            <a:ext cx="1013333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3933190"/>
            <a:ext cx="1013333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1286898"/>
            <a:ext cx="371428" cy="39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2229636"/>
            <a:ext cx="428571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3268592"/>
            <a:ext cx="361905" cy="4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3404" y="3924533"/>
            <a:ext cx="306988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3278694"/>
            <a:ext cx="361904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72735"/>
            <a:ext cx="10800000" cy="4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2608" y="4048925"/>
            <a:ext cx="371428" cy="3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239881"/>
            <a:ext cx="342857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