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3420" y="2871470"/>
            <a:ext cx="57245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20265" y="3027680"/>
            <a:ext cx="50927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142" y="4077517"/>
            <a:ext cx="828571" cy="4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71450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86610"/>
            <a:ext cx="886460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973070"/>
            <a:ext cx="91973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795395"/>
            <a:ext cx="727519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697730"/>
            <a:ext cx="836041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5517515"/>
            <a:ext cx="812355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1" grpId="0" bldLvl="0" animBg="1"/>
      <p:bldP spid="27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3135492"/>
            <a:ext cx="419047" cy="3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2193989"/>
            <a:ext cx="371428" cy="38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3099532"/>
            <a:ext cx="361904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86040" y="3108325"/>
            <a:ext cx="8432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0855" y="3996055"/>
            <a:ext cx="80708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580705"/>
            <a:ext cx="10800000" cy="1839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39385" y="5724525"/>
            <a:ext cx="14370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910234"/>
            <a:ext cx="1666666" cy="4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6666" y="3948393"/>
            <a:ext cx="3266666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6666" y="4759270"/>
            <a:ext cx="3266666" cy="3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6666" y="5560606"/>
            <a:ext cx="790476" cy="35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204210"/>
            <a:ext cx="72796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17445" y="4100195"/>
            <a:ext cx="52266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26640" y="4958715"/>
            <a:ext cx="222186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47875" y="5817235"/>
            <a:ext cx="191008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