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3000375"/>
            <a:ext cx="1180147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628900"/>
            <a:ext cx="690626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076700"/>
            <a:ext cx="690626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20090" y="5358765"/>
            <a:ext cx="6906260" cy="112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3650615"/>
            <a:ext cx="6209030" cy="10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2040" y="5012690"/>
            <a:ext cx="334454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53615" y="5998845"/>
            <a:ext cx="146621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31365"/>
            <a:ext cx="600265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2780665"/>
            <a:ext cx="600265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0090" y="3644900"/>
            <a:ext cx="600265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509135"/>
            <a:ext cx="600265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1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555875"/>
            <a:ext cx="7493000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3952240"/>
            <a:ext cx="749300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5325" y="4725035"/>
            <a:ext cx="749300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5497830"/>
            <a:ext cx="749300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9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6435" y="2258695"/>
            <a:ext cx="726567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644900"/>
            <a:ext cx="726567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20090" y="4890770"/>
            <a:ext cx="726567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95325" y="5898515"/>
            <a:ext cx="726567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6" grpId="0" bldLvl="0" animBg="1"/>
      <p:bldP spid="3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7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0880" y="2285365"/>
            <a:ext cx="554164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55345" y="3348355"/>
            <a:ext cx="554037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11860" y="4364990"/>
            <a:ext cx="554037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983615" y="5372735"/>
            <a:ext cx="554037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855345" y="5990590"/>
            <a:ext cx="554037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8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7070" y="2526665"/>
            <a:ext cx="7743190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12340" y="3783965"/>
            <a:ext cx="5146040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12340" y="4953000"/>
            <a:ext cx="178562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212427" y="6185371"/>
            <a:ext cx="676893" cy="30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0" grpId="0" bldLvl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9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260" y="2520315"/>
            <a:ext cx="8196580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207895" y="3941445"/>
            <a:ext cx="5917565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750" y="5264150"/>
            <a:ext cx="591756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063750" y="6083300"/>
            <a:ext cx="591756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7" grpId="0" bldLvl="0" animBg="1"/>
      <p:bldP spid="2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9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0880" y="2327275"/>
            <a:ext cx="8115300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50595" y="3429000"/>
            <a:ext cx="8115300" cy="177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767715" y="5478780"/>
            <a:ext cx="811530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839470" y="6165215"/>
            <a:ext cx="811530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53" grpId="0" bldLvl="0" animBg="1"/>
      <p:bldP spid="5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2024-07-24T08:55:27Z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