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3067050"/>
            <a:ext cx="105537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98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48505" y="2134870"/>
            <a:ext cx="706755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00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2625" y="908050"/>
            <a:ext cx="9390380" cy="150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2821" y="2814455"/>
            <a:ext cx="2946390" cy="40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2625" y="3625850"/>
            <a:ext cx="2915920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5325" y="4859020"/>
            <a:ext cx="2479675" cy="137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animBg="1"/>
      <p:bldP spid="16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54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62857" y="1143710"/>
            <a:ext cx="1657143" cy="50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5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4940935"/>
            <a:ext cx="1445895" cy="16833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020" y="3201035"/>
            <a:ext cx="527685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7619" y="3496537"/>
            <a:ext cx="590477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05714" y="5649539"/>
            <a:ext cx="571428" cy="38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495" y="2348865"/>
            <a:ext cx="1889760" cy="2268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468445"/>
            <a:ext cx="10800000" cy="4796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149090"/>
            <a:ext cx="1866900" cy="22809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33904"/>
            <a:ext cx="2980952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181225"/>
            <a:ext cx="790511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023870"/>
            <a:ext cx="5916295" cy="98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9600" y="4352925"/>
            <a:ext cx="343535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5128895"/>
            <a:ext cx="7498715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/>
          <a:stretch>
            <a:fillRect/>
          </a:stretch>
        </p:blipFill>
        <p:spPr>
          <a:xfrm>
            <a:off x="9480550" y="1845310"/>
            <a:ext cx="2343785" cy="212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14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2024-07-24T11:49:16Z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