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0" r:id="rId6"/>
    <p:sldId id="349" r:id="rId7"/>
    <p:sldId id="348" r:id="rId8"/>
    <p:sldId id="346" r:id="rId9"/>
    <p:sldId id="344" r:id="rId10"/>
    <p:sldId id="342" r:id="rId11"/>
    <p:sldId id="341" r:id="rId12"/>
    <p:sldId id="340" r:id="rId13"/>
    <p:sldId id="339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3038475"/>
            <a:ext cx="66294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84555"/>
            <a:ext cx="927671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5815" y="2380615"/>
            <a:ext cx="682561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57625"/>
            <a:ext cx="101034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724400"/>
            <a:ext cx="100215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5610095"/>
            <a:ext cx="5914285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1" grpId="0" bldLvl="0" animBg="1"/>
      <p:bldP spid="26" grpId="0" bldLvl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540200"/>
            <a:ext cx="10800000" cy="55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8712" y="3562201"/>
            <a:ext cx="761904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9664" y="5430694"/>
            <a:ext cx="771428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6096000" y="4940935"/>
            <a:ext cx="4349115" cy="191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756100"/>
            <a:ext cx="10800000" cy="10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725" y="1772735"/>
            <a:ext cx="10800000" cy="358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3"/>
          <a:stretch>
            <a:fillRect/>
          </a:stretch>
        </p:blipFill>
        <p:spPr>
          <a:xfrm>
            <a:off x="7129235" y="4077335"/>
            <a:ext cx="4390935" cy="275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351"/>
            <a:ext cx="6257142" cy="4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59305"/>
            <a:ext cx="395097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815" y="2918460"/>
            <a:ext cx="66274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340" y="3793490"/>
            <a:ext cx="620458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5340" y="5059680"/>
            <a:ext cx="300545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  <p:bldP spid="15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315085"/>
            <a:ext cx="50946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34870"/>
            <a:ext cx="575373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2929890"/>
            <a:ext cx="393128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5815" y="3879215"/>
            <a:ext cx="52063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796790"/>
            <a:ext cx="7065645" cy="156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0190" y="1052830"/>
            <a:ext cx="4843145" cy="364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4" grpId="0" bldLvl="0" animBg="1"/>
      <p:bldP spid="19" grpId="0" bldLvl="0" animBg="1"/>
      <p:bldP spid="2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4900"/>
            <a:ext cx="293878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55190"/>
            <a:ext cx="59347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70860"/>
            <a:ext cx="100018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1805" y="3977005"/>
            <a:ext cx="61626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3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619" y="1210543"/>
            <a:ext cx="1123809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860800"/>
            <a:ext cx="24098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7810"/>
            <a:ext cx="10800000" cy="1831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462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2377" y="4225668"/>
            <a:ext cx="771428" cy="4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9408795" y="1340485"/>
            <a:ext cx="2226310" cy="19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6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84910"/>
            <a:ext cx="8975090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6162040"/>
            <a:ext cx="38398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95550" y="2420620"/>
            <a:ext cx="4878705" cy="350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9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163955"/>
            <a:ext cx="892238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160" y="1994535"/>
            <a:ext cx="9867900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080" y="3644900"/>
            <a:ext cx="969835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2005" y="5280660"/>
            <a:ext cx="366966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3260" y="6092825"/>
            <a:ext cx="87610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6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8480" y="1172210"/>
            <a:ext cx="9932670" cy="13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79090"/>
            <a:ext cx="102000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747135"/>
            <a:ext cx="988441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8435340" cy="552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5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15390"/>
            <a:ext cx="945197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2044700"/>
            <a:ext cx="688086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895" y="2856230"/>
            <a:ext cx="475488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370" y="3676015"/>
            <a:ext cx="420560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9615" y="4460240"/>
            <a:ext cx="10177145" cy="18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4149090"/>
            <a:ext cx="5076190" cy="198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68730"/>
            <a:ext cx="504507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11145"/>
            <a:ext cx="709930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029710"/>
            <a:ext cx="46018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982210"/>
            <a:ext cx="1068578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6015"/>
            <a:ext cx="263715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34920"/>
            <a:ext cx="54000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428365"/>
            <a:ext cx="514477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3095" y="4718050"/>
            <a:ext cx="2767330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9609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6093275"/>
            <a:ext cx="10800000" cy="9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4753" y="6341244"/>
            <a:ext cx="590476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3716655"/>
            <a:ext cx="302895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1955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3"/>
          <a:stretch>
            <a:fillRect/>
          </a:stretch>
        </p:blipFill>
        <p:spPr>
          <a:xfrm>
            <a:off x="6600190" y="4940935"/>
            <a:ext cx="3695700" cy="182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611955"/>
            <a:ext cx="10800000" cy="35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000" y="859790"/>
            <a:ext cx="45878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000" y="1727835"/>
            <a:ext cx="10179050" cy="245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3395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23570" y="3789045"/>
            <a:ext cx="967803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5229225"/>
            <a:ext cx="967803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5877560"/>
            <a:ext cx="967803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3570" y="836930"/>
            <a:ext cx="6229350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25" y="2348865"/>
            <a:ext cx="611759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270246"/>
            <a:ext cx="5447619" cy="42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2024-07-24T11:43:04Z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