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895600"/>
            <a:ext cx="72009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000" y="6092000"/>
            <a:ext cx="357647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3183642"/>
            <a:ext cx="2123809" cy="5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53333" y="1296157"/>
            <a:ext cx="1647619" cy="4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6666" y="2354435"/>
            <a:ext cx="542857" cy="33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195" y="2354580"/>
            <a:ext cx="11080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62555" y="3317240"/>
            <a:ext cx="12725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10" y="4004760"/>
            <a:ext cx="10800000" cy="26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2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6275" y="2041589"/>
            <a:ext cx="2014595" cy="46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6048" y="2041589"/>
            <a:ext cx="516787" cy="46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0361" y="2892000"/>
            <a:ext cx="516787" cy="46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1961" y="2892000"/>
            <a:ext cx="516787" cy="46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2192705"/>
            <a:ext cx="885714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4063883"/>
            <a:ext cx="333333" cy="38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3068451"/>
            <a:ext cx="1085714" cy="5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4862157"/>
            <a:ext cx="533333" cy="47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4761" y="1105586"/>
            <a:ext cx="1619047" cy="47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2857" y="2021609"/>
            <a:ext cx="1019047" cy="47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2947174"/>
            <a:ext cx="1609523" cy="47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5238" y="3872740"/>
            <a:ext cx="1038095" cy="4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6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9215" y="2981909"/>
            <a:ext cx="382431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350" y="3700421"/>
            <a:ext cx="2629177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0560" y="4467225"/>
            <a:ext cx="1702435" cy="210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1435" y="4467225"/>
            <a:ext cx="1950720" cy="21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444" y="3807555"/>
            <a:ext cx="2835555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530" y="4616450"/>
            <a:ext cx="592264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335" y="5415915"/>
            <a:ext cx="604075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5015922"/>
            <a:ext cx="1057142" cy="4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523" y="5931527"/>
            <a:ext cx="2142857" cy="48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7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8405"/>
            <a:ext cx="92087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194" y="2088059"/>
            <a:ext cx="5321181" cy="4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20365"/>
            <a:ext cx="860806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194" y="3790522"/>
            <a:ext cx="5557468" cy="4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73905"/>
            <a:ext cx="10536555" cy="217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267405"/>
            <a:ext cx="342857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1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4597" y="2076773"/>
            <a:ext cx="328843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3231259"/>
            <a:ext cx="361905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1876" y="2233449"/>
            <a:ext cx="351970" cy="38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223077"/>
            <a:ext cx="361904" cy="40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492375"/>
            <a:ext cx="7836535" cy="436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5149399"/>
            <a:ext cx="333333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