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8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3100" y="2933700"/>
            <a:ext cx="8305800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3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10310"/>
            <a:ext cx="10146665" cy="1372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884170"/>
            <a:ext cx="503682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776345"/>
            <a:ext cx="955802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0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2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9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81904" y="2144494"/>
            <a:ext cx="857142" cy="390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24761" y="4003327"/>
            <a:ext cx="590476" cy="381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9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7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10310"/>
            <a:ext cx="9871075" cy="132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2945888"/>
            <a:ext cx="7409523" cy="371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756660"/>
            <a:ext cx="7811135" cy="86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6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7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67619" y="5806758"/>
            <a:ext cx="1123809" cy="40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7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305560"/>
            <a:ext cx="9869170" cy="1466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039110"/>
            <a:ext cx="818261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3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3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1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77142" y="1314972"/>
            <a:ext cx="457142" cy="400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77142" y="1314972"/>
            <a:ext cx="314284" cy="381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91428" y="4087330"/>
            <a:ext cx="819047" cy="400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1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3964940"/>
            <a:ext cx="886904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4726305"/>
            <a:ext cx="7992110" cy="1099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1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81430"/>
            <a:ext cx="856742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066925"/>
            <a:ext cx="833183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005455"/>
            <a:ext cx="8246745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3863340"/>
            <a:ext cx="845248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4720590"/>
            <a:ext cx="878395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  <p:bldP spid="17" grpId="0" bldLvl="0" animBg="1"/>
      <p:bldP spid="2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2024-07-24T09:34:23Z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2052-12.1.0.17813</vt:lpwstr>
  </property>
  <property fmtid="{D5CDD505-2E9C-101B-9397-08002B2CF9AE}" pid="3" name="ICV">
    <vt:lpwstr>0803F182AC044BA3913AF2E555CD301E</vt:lpwstr>
  </property>
</Properties>
</file>