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981325"/>
            <a:ext cx="81915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29348"/>
            <a:ext cx="6438095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25345"/>
            <a:ext cx="9880600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36365"/>
            <a:ext cx="69792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96765"/>
            <a:ext cx="967613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1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9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04" y="1052183"/>
            <a:ext cx="6438095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20004" y="1772273"/>
            <a:ext cx="6438095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04" y="2492363"/>
            <a:ext cx="6438095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20004" y="3212453"/>
            <a:ext cx="6438095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23570" y="3998595"/>
            <a:ext cx="643826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51815" y="4869180"/>
            <a:ext cx="643826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23570" y="5856605"/>
            <a:ext cx="799973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2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275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5156835"/>
            <a:ext cx="92297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10465435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20035"/>
            <a:ext cx="94456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667760"/>
            <a:ext cx="72250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2855"/>
            <a:ext cx="102825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72346"/>
            <a:ext cx="2123809" cy="4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39110"/>
            <a:ext cx="93205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87126"/>
            <a:ext cx="2123809" cy="4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735195"/>
            <a:ext cx="10297160" cy="16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6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340" y="1090295"/>
            <a:ext cx="8458835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070" y="2571750"/>
            <a:ext cx="20224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340" y="3318510"/>
            <a:ext cx="745236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340" y="4040505"/>
            <a:ext cx="572833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617" y="4707367"/>
            <a:ext cx="5727322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5413375"/>
            <a:ext cx="852297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340" y="6127750"/>
            <a:ext cx="251777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  <p:bldP spid="22" grpId="0" bldLvl="0" animBg="1"/>
      <p:bldP spid="24" grpId="0" animBg="1"/>
      <p:bldP spid="25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1057910"/>
            <a:ext cx="774700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" y="2513965"/>
            <a:ext cx="55079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975" y="3473450"/>
            <a:ext cx="79355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975" y="4209415"/>
            <a:ext cx="456628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975" y="5356860"/>
            <a:ext cx="640461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3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1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3079226"/>
            <a:ext cx="1085714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4948078"/>
            <a:ext cx="304761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295" y="4580890"/>
            <a:ext cx="687387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149090"/>
            <a:ext cx="74104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340485"/>
            <a:ext cx="9932035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79750"/>
            <a:ext cx="77692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947160"/>
            <a:ext cx="63500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796155"/>
            <a:ext cx="815848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5589270"/>
            <a:ext cx="815848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0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841311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59231"/>
            <a:ext cx="8542857" cy="4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98775"/>
            <a:ext cx="82727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766185"/>
            <a:ext cx="9594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43755"/>
            <a:ext cx="86747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7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2163474"/>
            <a:ext cx="771428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714" y="2163474"/>
            <a:ext cx="761904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097590"/>
            <a:ext cx="504761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51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2585720"/>
            <a:ext cx="747522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64" y="3441845"/>
            <a:ext cx="4623739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4199255"/>
            <a:ext cx="264160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530" y="5598160"/>
            <a:ext cx="827786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5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094740"/>
            <a:ext cx="8343265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975" y="2492375"/>
            <a:ext cx="80098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975" y="3277235"/>
            <a:ext cx="762952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975" y="4318635"/>
            <a:ext cx="792289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975" y="5460365"/>
            <a:ext cx="434022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3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644715"/>
            <a:ext cx="10800000" cy="12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4029894"/>
            <a:ext cx="952380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809" y="4029894"/>
            <a:ext cx="314285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4972983"/>
            <a:ext cx="304762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2024-07-24T10:02:46Z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