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3038475"/>
            <a:ext cx="95250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2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245" y="1124585"/>
            <a:ext cx="79883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810" y="2186190"/>
            <a:ext cx="1583788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2793365"/>
            <a:ext cx="369443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245" y="3430270"/>
            <a:ext cx="766000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653280"/>
            <a:ext cx="7660005" cy="214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3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3920449"/>
            <a:ext cx="428570" cy="38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789045"/>
            <a:ext cx="5567045" cy="230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3216890"/>
            <a:ext cx="190476" cy="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0000" y="3140468"/>
            <a:ext cx="933333" cy="45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5526" y="1524452"/>
            <a:ext cx="343970" cy="5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1912" y="1388603"/>
            <a:ext cx="534059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4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2080119"/>
            <a:ext cx="200000" cy="37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3121370"/>
            <a:ext cx="361904" cy="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2978079"/>
            <a:ext cx="209523" cy="37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761" y="2978079"/>
            <a:ext cx="304761" cy="38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2024-07-24T11:46:01Z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