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1520" y="2890520"/>
            <a:ext cx="564832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573020"/>
            <a:ext cx="888047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3325495"/>
            <a:ext cx="687070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078605"/>
            <a:ext cx="648716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840605"/>
            <a:ext cx="536067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5603240"/>
            <a:ext cx="519811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5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4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62685"/>
            <a:ext cx="673163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896745"/>
            <a:ext cx="59093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659380"/>
            <a:ext cx="58458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0720" y="3429000"/>
            <a:ext cx="5620385" cy="132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156335"/>
            <a:ext cx="4483100" cy="93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484755"/>
            <a:ext cx="5414010" cy="8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693795"/>
            <a:ext cx="5242560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4997450"/>
            <a:ext cx="462153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5750560"/>
            <a:ext cx="457263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1" grpId="0" bldLvl="0" animBg="1"/>
      <p:bldP spid="26" grpId="0" bldLvl="0" animBg="1"/>
      <p:bldP spid="2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6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9190"/>
            <a:ext cx="812228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946171"/>
            <a:ext cx="2457142" cy="429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691130"/>
            <a:ext cx="4994275" cy="82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1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3753472"/>
            <a:ext cx="333333" cy="38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840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6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91428" y="2135484"/>
            <a:ext cx="428571" cy="38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5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2936045"/>
            <a:ext cx="361904" cy="40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9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62857" y="3184944"/>
            <a:ext cx="361904" cy="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9523" y="3041866"/>
            <a:ext cx="200000" cy="372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7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96190" y="3019866"/>
            <a:ext cx="314284" cy="380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15430" y="3848100"/>
            <a:ext cx="183578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48455"/>
            <a:ext cx="10800000" cy="2471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132145"/>
            <a:ext cx="10800000" cy="448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370" y="3228340"/>
            <a:ext cx="684911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1370" y="3981450"/>
            <a:ext cx="61252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1370" y="4744085"/>
            <a:ext cx="489966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1370" y="5548630"/>
            <a:ext cx="5250815" cy="125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2024-07-24T09:22:36Z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