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3023870"/>
            <a:ext cx="11188065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135" y="2296795"/>
            <a:ext cx="73482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3145155"/>
            <a:ext cx="33972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734945"/>
            <a:ext cx="831151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77335"/>
            <a:ext cx="831151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96364"/>
            <a:ext cx="1714285" cy="4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2857" y="2334475"/>
            <a:ext cx="4714285" cy="33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720" y="3173095"/>
            <a:ext cx="19119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2607945"/>
            <a:ext cx="827722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04945"/>
            <a:ext cx="827722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7825" y="4144721"/>
            <a:ext cx="1659693" cy="4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4669" y="4182491"/>
            <a:ext cx="3017623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4669" y="5060655"/>
            <a:ext cx="1273060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73260"/>
            <a:ext cx="1714285" cy="4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9" y="2001867"/>
            <a:ext cx="3219047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3809" y="2898233"/>
            <a:ext cx="1457142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644715"/>
            <a:ext cx="10800000" cy="386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01370" y="4894580"/>
            <a:ext cx="1009078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5741670"/>
            <a:ext cx="1009078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03425"/>
            <a:ext cx="992124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4115" y="2891155"/>
            <a:ext cx="21393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72960"/>
            <a:ext cx="10800000" cy="399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29615" y="4904105"/>
            <a:ext cx="76676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915" y="5868035"/>
            <a:ext cx="76676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78405"/>
            <a:ext cx="100056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3284855"/>
            <a:ext cx="100056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307715"/>
            <a:ext cx="95269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149090"/>
            <a:ext cx="95269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4166870"/>
            <a:ext cx="58718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4912995"/>
            <a:ext cx="587184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3450"/>
            <a:ext cx="58420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997200"/>
            <a:ext cx="58420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48535"/>
            <a:ext cx="80994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3165" y="3096895"/>
            <a:ext cx="368173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020000"/>
            <a:ext cx="10800000" cy="29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1370" y="5325745"/>
            <a:ext cx="85782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82237" y="6202962"/>
            <a:ext cx="2000000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