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09" r:id="rId7"/>
    <p:sldId id="310" r:id="rId8"/>
    <p:sldId id="311" r:id="rId9"/>
    <p:sldId id="313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4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2" name="yt_shape_11922"/>
          <p:cNvSpPr txBox="1"/>
          <p:nvPr/>
        </p:nvSpPr>
        <p:spPr>
          <a:xfrm>
            <a:off x="4864893" y="900000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限时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923" name="yt_shape_11923"/>
          <p:cNvSpPr txBox="1"/>
          <p:nvPr/>
        </p:nvSpPr>
        <p:spPr>
          <a:xfrm>
            <a:off x="540000" y="1328515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运用交换律与结合律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24" name="yt_shape_11924"/>
              <p:cNvSpPr txBox="1"/>
              <p:nvPr/>
            </p:nvSpPr>
            <p:spPr>
              <a:xfrm>
                <a:off x="540000" y="1817949"/>
                <a:ext cx="6222857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24" name="yt_shape_11924" descr="{&quot;rangeId&quot;: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7949"/>
                <a:ext cx="6222857" cy="639855"/>
              </a:xfrm>
              <a:prstGeom prst="rect">
                <a:avLst/>
              </a:prstGeom>
              <a:blipFill>
                <a:blip r:embed="rId2"/>
                <a:stretch>
                  <a:fillRect l="-3039" r="-2059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26" name="yt_shape_11926"/>
              <p:cNvSpPr txBox="1"/>
              <p:nvPr/>
            </p:nvSpPr>
            <p:spPr>
              <a:xfrm>
                <a:off x="540000" y="2508592"/>
                <a:ext cx="5992025" cy="17855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26" name="yt_shape_11926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08592"/>
                <a:ext cx="5992025" cy="1785553"/>
              </a:xfrm>
              <a:prstGeom prst="rect">
                <a:avLst/>
              </a:prstGeom>
              <a:blipFill>
                <a:blip r:embed="rId3"/>
                <a:stretch>
                  <a:fillRect l="-3154" r="-2035" b="-9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708426758">
            <a:extLst>
              <a:ext uri="{FF2B5EF4-FFF2-40B4-BE49-F238E27FC236}">
                <a16:creationId xmlns:a16="http://schemas.microsoft.com/office/drawing/2014/main" id="{93623D18-7752-8E56-BD38-2A251F4C62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80784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FC8AB7B-B458-21E1-A6C6-22E8E9AFA6EB}"/>
                  </a:ext>
                </a:extLst>
              </p:cNvPr>
              <p:cNvSpPr txBox="1"/>
              <p:nvPr/>
            </p:nvSpPr>
            <p:spPr>
              <a:xfrm>
                <a:off x="449989" y="2461786"/>
                <a:ext cx="61141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, 'mathAnswerShape': 1}">
                <a:extLst>
                  <a:ext uri="{FF2B5EF4-FFF2-40B4-BE49-F238E27FC236}">
                    <a16:creationId xmlns:a16="http://schemas.microsoft.com/office/drawing/2014/main" id="{8FC8AB7B-B458-21E1-A6C6-22E8E9AFA6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61786"/>
                <a:ext cx="6114161" cy="766077"/>
              </a:xfrm>
              <a:prstGeom prst="rect">
                <a:avLst/>
              </a:prstGeom>
              <a:blipFill>
                <a:blip r:embed="rId5"/>
                <a:stretch>
                  <a:fillRect l="-1595" r="-149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FDC53FD-2849-0C32-E8E1-0C118573B8BD}"/>
                  </a:ext>
                </a:extLst>
              </p:cNvPr>
              <p:cNvSpPr txBox="1"/>
              <p:nvPr/>
            </p:nvSpPr>
            <p:spPr>
              <a:xfrm>
                <a:off x="1631504" y="3134251"/>
                <a:ext cx="13183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FDC53FD-2849-0C32-E8E1-0C118573B8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134251"/>
                <a:ext cx="1318324" cy="765061"/>
              </a:xfrm>
              <a:prstGeom prst="rect">
                <a:avLst/>
              </a:prstGeom>
              <a:blipFill>
                <a:blip r:embed="rId6"/>
                <a:stretch>
                  <a:fillRect l="-7407" r="-740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2B88701-4008-8985-3E12-5BA91E71AAFD}"/>
              </a:ext>
            </a:extLst>
          </p:cNvPr>
          <p:cNvSpPr txBox="1"/>
          <p:nvPr/>
        </p:nvSpPr>
        <p:spPr>
          <a:xfrm>
            <a:off x="1631504" y="380570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28" name="yt_shape_11928"/>
              <p:cNvSpPr txBox="1"/>
              <p:nvPr/>
            </p:nvSpPr>
            <p:spPr>
              <a:xfrm>
                <a:off x="540000" y="900000"/>
                <a:ext cx="5227393" cy="2958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28" name="yt_shape_11928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27393" cy="2958310"/>
              </a:xfrm>
              <a:prstGeom prst="rect">
                <a:avLst/>
              </a:prstGeom>
              <a:blipFill>
                <a:blip r:embed="rId2"/>
                <a:stretch>
                  <a:fillRect l="-3617" r="-2567" b="-5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BF185D8-9AE6-9ED5-DFB7-45316BDEFE68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42043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, 'hasSerialNum': 1}">
                <a:extLst>
                  <a:ext uri="{FF2B5EF4-FFF2-40B4-BE49-F238E27FC236}">
                    <a16:creationId xmlns:a16="http://schemas.microsoft.com/office/drawing/2014/main" id="{7BF185D8-9AE6-9ED5-DFB7-45316BDEFE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4204398" cy="772808"/>
              </a:xfrm>
              <a:prstGeom prst="rect">
                <a:avLst/>
              </a:prstGeom>
              <a:blipFill>
                <a:blip r:embed="rId3"/>
                <a:stretch>
                  <a:fillRect l="-2319" r="-217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0796C13-AC05-6053-4AA8-7C87C9FE611A}"/>
                  </a:ext>
                </a:extLst>
              </p:cNvPr>
              <p:cNvSpPr txBox="1"/>
              <p:nvPr/>
            </p:nvSpPr>
            <p:spPr>
              <a:xfrm>
                <a:off x="1653006" y="2203839"/>
                <a:ext cx="42043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0796C13-AC05-6053-4AA8-7C87C9FE61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3006" y="2203839"/>
                <a:ext cx="4204398" cy="772808"/>
              </a:xfrm>
              <a:prstGeom prst="rect">
                <a:avLst/>
              </a:prstGeom>
              <a:blipFill>
                <a:blip r:embed="rId4"/>
                <a:stretch>
                  <a:fillRect l="-2174" r="-231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26E4B92-A3CE-0642-B669-510021C4B7AC}"/>
              </a:ext>
            </a:extLst>
          </p:cNvPr>
          <p:cNvSpPr txBox="1"/>
          <p:nvPr/>
        </p:nvSpPr>
        <p:spPr>
          <a:xfrm>
            <a:off x="1653006" y="288303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21CF94-A6CA-F787-6479-89F41159D4D9}"/>
              </a:ext>
            </a:extLst>
          </p:cNvPr>
          <p:cNvSpPr txBox="1"/>
          <p:nvPr/>
        </p:nvSpPr>
        <p:spPr>
          <a:xfrm>
            <a:off x="1653006" y="3358523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2" name="yt_shape_11932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运用分配律</a:t>
            </a:r>
          </a:p>
        </p:txBody>
      </p:sp>
      <p:sp>
        <p:nvSpPr>
          <p:cNvPr id="11933" name="yt_shape_11933"/>
          <p:cNvSpPr txBox="1"/>
          <p:nvPr/>
        </p:nvSpPr>
        <p:spPr>
          <a:xfrm>
            <a:off x="540000" y="1389434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正用乘法对加法的分配律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34" name="yt_shape_11934"/>
              <p:cNvSpPr txBox="1"/>
              <p:nvPr/>
            </p:nvSpPr>
            <p:spPr>
              <a:xfrm>
                <a:off x="540000" y="1868737"/>
                <a:ext cx="6373540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34" name="yt_shape_11934" descr="{&quot;rangeId&quot;: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6373540" cy="649152"/>
              </a:xfrm>
              <a:prstGeom prst="rect">
                <a:avLst/>
              </a:prstGeom>
              <a:blipFill>
                <a:blip r:embed="rId2"/>
                <a:stretch>
                  <a:fillRect l="-2967" r="-191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36" name="yt_shape_11936"/>
              <p:cNvSpPr txBox="1"/>
              <p:nvPr/>
            </p:nvSpPr>
            <p:spPr>
              <a:xfrm>
                <a:off x="540000" y="2568677"/>
                <a:ext cx="6347892" cy="22863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36" name="yt_shape_11936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8677"/>
                <a:ext cx="6347892" cy="2286332"/>
              </a:xfrm>
              <a:prstGeom prst="rect">
                <a:avLst/>
              </a:prstGeom>
              <a:blipFill>
                <a:blip r:embed="rId3"/>
                <a:stretch>
                  <a:fillRect l="-2978" r="-1921" b="-7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708426822">
            <a:extLst>
              <a:ext uri="{FF2B5EF4-FFF2-40B4-BE49-F238E27FC236}">
                <a16:creationId xmlns:a16="http://schemas.microsoft.com/office/drawing/2014/main" id="{2A9FC3AF-FEC1-232B-7BFB-A84D408CCF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92C9426-0C39-6246-C12F-C7FE7C98C85C}"/>
                  </a:ext>
                </a:extLst>
              </p:cNvPr>
              <p:cNvSpPr txBox="1"/>
              <p:nvPr/>
            </p:nvSpPr>
            <p:spPr>
              <a:xfrm>
                <a:off x="449989" y="2521871"/>
                <a:ext cx="524738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mathAnswerShape': 1}">
                <a:extLst>
                  <a:ext uri="{FF2B5EF4-FFF2-40B4-BE49-F238E27FC236}">
                    <a16:creationId xmlns:a16="http://schemas.microsoft.com/office/drawing/2014/main" id="{D92C9426-0C39-6246-C12F-C7FE7C98C8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1871"/>
                <a:ext cx="5247386" cy="775793"/>
              </a:xfrm>
              <a:prstGeom prst="rect">
                <a:avLst/>
              </a:prstGeom>
              <a:blipFill>
                <a:blip r:embed="rId5"/>
                <a:stretch>
                  <a:fillRect l="-1858" r="-174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2EDC762-C30C-C2AE-A8E1-44E1B491584F}"/>
                  </a:ext>
                </a:extLst>
              </p:cNvPr>
              <p:cNvSpPr txBox="1"/>
              <p:nvPr/>
            </p:nvSpPr>
            <p:spPr>
              <a:xfrm>
                <a:off x="1703512" y="3204052"/>
                <a:ext cx="6466586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2EDC762-C30C-C2AE-A8E1-44E1B49158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204052"/>
                <a:ext cx="6466586" cy="775792"/>
              </a:xfrm>
              <a:prstGeom prst="rect">
                <a:avLst/>
              </a:prstGeom>
              <a:blipFill>
                <a:blip r:embed="rId6"/>
                <a:stretch>
                  <a:fillRect l="-1414" r="-1508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3D01550-E55E-FB8F-4A3E-69ABA0641888}"/>
              </a:ext>
            </a:extLst>
          </p:cNvPr>
          <p:cNvSpPr txBox="1"/>
          <p:nvPr/>
        </p:nvSpPr>
        <p:spPr>
          <a:xfrm>
            <a:off x="1703512" y="388623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2374DC-2C0A-47E8-2D18-D28110755AC3}"/>
              </a:ext>
            </a:extLst>
          </p:cNvPr>
          <p:cNvSpPr txBox="1"/>
          <p:nvPr/>
        </p:nvSpPr>
        <p:spPr>
          <a:xfrm>
            <a:off x="1703512" y="436172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38" name="yt_shape_11938"/>
              <p:cNvSpPr txBox="1"/>
              <p:nvPr/>
            </p:nvSpPr>
            <p:spPr>
              <a:xfrm>
                <a:off x="540000" y="900000"/>
                <a:ext cx="4664739" cy="33677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799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38" name="yt_shape_11938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664739" cy="3367781"/>
              </a:xfrm>
              <a:prstGeom prst="rect">
                <a:avLst/>
              </a:prstGeom>
              <a:blipFill>
                <a:blip r:embed="rId2"/>
                <a:stretch>
                  <a:fillRect l="-4052" r="-3007" b="-2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91989A1-274F-4EE6-480E-1157BD3D7495}"/>
                  </a:ext>
                </a:extLst>
              </p:cNvPr>
              <p:cNvSpPr txBox="1"/>
              <p:nvPr/>
            </p:nvSpPr>
            <p:spPr>
              <a:xfrm>
                <a:off x="449989" y="1535375"/>
                <a:ext cx="479971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}">
                <a:extLst>
                  <a:ext uri="{FF2B5EF4-FFF2-40B4-BE49-F238E27FC236}">
                    <a16:creationId xmlns:a16="http://schemas.microsoft.com/office/drawing/2014/main" id="{591989A1-274F-4EE6-480E-1157BD3D74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5375"/>
                <a:ext cx="4799711" cy="768045"/>
              </a:xfrm>
              <a:prstGeom prst="rect">
                <a:avLst/>
              </a:prstGeom>
              <a:blipFill>
                <a:blip r:embed="rId3"/>
                <a:stretch>
                  <a:fillRect l="-2033" r="-203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B0AFE16-03A6-2E97-23A2-D76A4848ACDC}"/>
                  </a:ext>
                </a:extLst>
              </p:cNvPr>
              <p:cNvSpPr txBox="1"/>
              <p:nvPr/>
            </p:nvSpPr>
            <p:spPr>
              <a:xfrm>
                <a:off x="1631504" y="2209808"/>
                <a:ext cx="434251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B0AFE16-03A6-2E97-23A2-D76A4848AC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09808"/>
                <a:ext cx="4342511" cy="768046"/>
              </a:xfrm>
              <a:prstGeom prst="rect">
                <a:avLst/>
              </a:prstGeom>
              <a:blipFill>
                <a:blip r:embed="rId4"/>
                <a:stretch>
                  <a:fillRect l="-2247" r="-224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2D000D9-E20F-C225-EEDF-DA7E630E9067}"/>
                  </a:ext>
                </a:extLst>
              </p:cNvPr>
              <p:cNvSpPr txBox="1"/>
              <p:nvPr/>
            </p:nvSpPr>
            <p:spPr>
              <a:xfrm>
                <a:off x="1631504" y="2884242"/>
                <a:ext cx="1775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2D000D9-E20F-C225-EEDF-DA7E630E90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884242"/>
                <a:ext cx="1775523" cy="765061"/>
              </a:xfrm>
              <a:prstGeom prst="rect">
                <a:avLst/>
              </a:prstGeom>
              <a:blipFill>
                <a:blip r:embed="rId5"/>
                <a:stretch>
                  <a:fillRect l="-549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4A7149A-D0F0-F90A-B6E1-CF49675C3625}"/>
                  </a:ext>
                </a:extLst>
              </p:cNvPr>
              <p:cNvSpPr txBox="1"/>
              <p:nvPr/>
            </p:nvSpPr>
            <p:spPr>
              <a:xfrm>
                <a:off x="1631504" y="3555691"/>
                <a:ext cx="1623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799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4A7149A-D0F0-F90A-B6E1-CF49675C36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555691"/>
                <a:ext cx="1623124" cy="726326"/>
              </a:xfrm>
              <a:prstGeom prst="rect">
                <a:avLst/>
              </a:prstGeom>
              <a:blipFill>
                <a:blip r:embed="rId6"/>
                <a:stretch>
                  <a:fillRect l="-6015" r="-601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42" name="yt_shape_11942"/>
              <p:cNvSpPr txBox="1"/>
              <p:nvPr/>
            </p:nvSpPr>
            <p:spPr>
              <a:xfrm>
                <a:off x="540000" y="900000"/>
                <a:ext cx="5371663" cy="36270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逆用乘法对加法的分配律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42" name="yt_shape_11942" descr="{&quot;rangeId&quot;:10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71663" cy="3627019"/>
              </a:xfrm>
              <a:prstGeom prst="rect">
                <a:avLst/>
              </a:prstGeom>
              <a:blipFill>
                <a:blip r:embed="rId2"/>
                <a:stretch>
                  <a:fillRect l="-3519" t="-1513" r="-2384" b="-4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E95D5E6-6868-B7F7-FD1D-BCDD7B870E7A}"/>
                  </a:ext>
                </a:extLst>
              </p:cNvPr>
              <p:cNvSpPr txBox="1"/>
              <p:nvPr/>
            </p:nvSpPr>
            <p:spPr>
              <a:xfrm>
                <a:off x="449989" y="2003370"/>
                <a:ext cx="53521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isTopic': 1, 'pageBreak': True}">
                <a:extLst>
                  <a:ext uri="{FF2B5EF4-FFF2-40B4-BE49-F238E27FC236}">
                    <a16:creationId xmlns:a16="http://schemas.microsoft.com/office/drawing/2014/main" id="{8E95D5E6-6868-B7F7-FD1D-BCDD7B870E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370"/>
                <a:ext cx="5352161" cy="766077"/>
              </a:xfrm>
              <a:prstGeom prst="rect">
                <a:avLst/>
              </a:prstGeom>
              <a:blipFill>
                <a:blip r:embed="rId3"/>
                <a:stretch>
                  <a:fillRect l="-1822" r="-170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D3A9A28-AE11-9D68-28A4-7E3370BE54CE}"/>
                  </a:ext>
                </a:extLst>
              </p:cNvPr>
              <p:cNvSpPr txBox="1"/>
              <p:nvPr/>
            </p:nvSpPr>
            <p:spPr>
              <a:xfrm>
                <a:off x="1631504" y="2675835"/>
                <a:ext cx="31979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D3A9A28-AE11-9D68-28A4-7E3370BE54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675835"/>
                <a:ext cx="3197924" cy="766077"/>
              </a:xfrm>
              <a:prstGeom prst="rect">
                <a:avLst/>
              </a:prstGeom>
              <a:blipFill>
                <a:blip r:embed="rId4"/>
                <a:stretch>
                  <a:fillRect l="-305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EFCC8DD-35F7-1E23-6A17-B520C2A06A14}"/>
                  </a:ext>
                </a:extLst>
              </p:cNvPr>
              <p:cNvSpPr txBox="1"/>
              <p:nvPr/>
            </p:nvSpPr>
            <p:spPr>
              <a:xfrm>
                <a:off x="1631504" y="3348300"/>
                <a:ext cx="14707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EFCC8DD-35F7-1E23-6A17-B520C2A06A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348300"/>
                <a:ext cx="1470724" cy="766077"/>
              </a:xfrm>
              <a:prstGeom prst="rect">
                <a:avLst/>
              </a:prstGeom>
              <a:blipFill>
                <a:blip r:embed="rId5"/>
                <a:stretch>
                  <a:fillRect l="-663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D654E6D-9EF2-F562-A474-79FE5BA29F63}"/>
              </a:ext>
            </a:extLst>
          </p:cNvPr>
          <p:cNvSpPr txBox="1"/>
          <p:nvPr/>
        </p:nvSpPr>
        <p:spPr>
          <a:xfrm>
            <a:off x="1631504" y="4020765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47" name="yt_shape_11947"/>
              <p:cNvSpPr txBox="1"/>
              <p:nvPr/>
            </p:nvSpPr>
            <p:spPr>
              <a:xfrm>
                <a:off x="540000" y="900000"/>
                <a:ext cx="6218049" cy="48074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先变倒数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再用乘法对加法的分配律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47" name="yt_shape_11947" descr="{&quot;rangeId&quot;:12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18049" cy="4807470"/>
              </a:xfrm>
              <a:prstGeom prst="rect">
                <a:avLst/>
              </a:prstGeom>
              <a:blipFill>
                <a:blip r:embed="rId2"/>
                <a:stretch>
                  <a:fillRect l="-3039" t="-1142" r="-1961" b="-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4A83354-9480-C06D-5CDA-0B391B96F456}"/>
                  </a:ext>
                </a:extLst>
              </p:cNvPr>
              <p:cNvSpPr txBox="1"/>
              <p:nvPr/>
            </p:nvSpPr>
            <p:spPr>
              <a:xfrm>
                <a:off x="449989" y="2003560"/>
                <a:ext cx="48616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isTopic': 1, 'pageBreak': True}">
                <a:extLst>
                  <a:ext uri="{FF2B5EF4-FFF2-40B4-BE49-F238E27FC236}">
                    <a16:creationId xmlns:a16="http://schemas.microsoft.com/office/drawing/2014/main" id="{B4A83354-9480-C06D-5CDA-0B391B96F4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560"/>
                <a:ext cx="4861623" cy="768490"/>
              </a:xfrm>
              <a:prstGeom prst="rect">
                <a:avLst/>
              </a:prstGeom>
              <a:blipFill>
                <a:blip r:embed="rId3"/>
                <a:stretch>
                  <a:fillRect l="-2008" r="-188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8163685-63AF-6432-48F3-1F1268250D77}"/>
                  </a:ext>
                </a:extLst>
              </p:cNvPr>
              <p:cNvSpPr txBox="1"/>
              <p:nvPr/>
            </p:nvSpPr>
            <p:spPr>
              <a:xfrm>
                <a:off x="449989" y="2678438"/>
                <a:ext cx="38995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isTopic': 1, 'pageBreak': True}">
                <a:extLst>
                  <a:ext uri="{FF2B5EF4-FFF2-40B4-BE49-F238E27FC236}">
                    <a16:creationId xmlns:a16="http://schemas.microsoft.com/office/drawing/2014/main" id="{E8163685-63AF-6432-48F3-1F1268250D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8438"/>
                <a:ext cx="3899598" cy="768490"/>
              </a:xfrm>
              <a:prstGeom prst="rect">
                <a:avLst/>
              </a:prstGeom>
              <a:blipFill>
                <a:blip r:embed="rId4"/>
                <a:stretch>
                  <a:fillRect l="-2500" r="-234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886BE86-1B87-28A9-241D-8F3DB384A170}"/>
                  </a:ext>
                </a:extLst>
              </p:cNvPr>
              <p:cNvSpPr txBox="1"/>
              <p:nvPr/>
            </p:nvSpPr>
            <p:spPr>
              <a:xfrm>
                <a:off x="449989" y="3353316"/>
                <a:ext cx="63379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isTopic': 1, 'pageBreak': True}">
                <a:extLst>
                  <a:ext uri="{FF2B5EF4-FFF2-40B4-BE49-F238E27FC236}">
                    <a16:creationId xmlns:a16="http://schemas.microsoft.com/office/drawing/2014/main" id="{4886BE86-1B87-28A9-241D-8F3DB384A1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3316"/>
                <a:ext cx="6337998" cy="768490"/>
              </a:xfrm>
              <a:prstGeom prst="rect">
                <a:avLst/>
              </a:prstGeom>
              <a:blipFill>
                <a:blip r:embed="rId5"/>
                <a:stretch>
                  <a:fillRect l="-1538" r="-144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21E208A-2E80-56D3-6CEA-C497D5FFD743}"/>
              </a:ext>
            </a:extLst>
          </p:cNvPr>
          <p:cNvSpPr txBox="1"/>
          <p:nvPr/>
        </p:nvSpPr>
        <p:spPr>
          <a:xfrm>
            <a:off x="449989" y="4028194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E56A8E-CFB1-B39E-26A3-9E0FC6C609CC}"/>
              </a:ext>
            </a:extLst>
          </p:cNvPr>
          <p:cNvSpPr txBox="1"/>
          <p:nvPr/>
        </p:nvSpPr>
        <p:spPr>
          <a:xfrm>
            <a:off x="449989" y="450368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41E3631-8BA7-D9D1-1901-97C15107BD26}"/>
                  </a:ext>
                </a:extLst>
              </p:cNvPr>
              <p:cNvSpPr txBox="1"/>
              <p:nvPr/>
            </p:nvSpPr>
            <p:spPr>
              <a:xfrm>
                <a:off x="449989" y="4979170"/>
                <a:ext cx="2513711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2, 'isTopic': 1, 'pageBreak': True}">
                <a:extLst>
                  <a:ext uri="{FF2B5EF4-FFF2-40B4-BE49-F238E27FC236}">
                    <a16:creationId xmlns:a16="http://schemas.microsoft.com/office/drawing/2014/main" id="{641E3631-8BA7-D9D1-1901-97C15107BD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79170"/>
                <a:ext cx="2513711" cy="728612"/>
              </a:xfrm>
              <a:prstGeom prst="rect">
                <a:avLst/>
              </a:prstGeom>
              <a:blipFill>
                <a:blip r:embed="rId6"/>
                <a:stretch>
                  <a:fillRect l="-3883" r="-3883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2" name="yt_shape_11952"/>
          <p:cNvSpPr txBox="1"/>
          <p:nvPr/>
        </p:nvSpPr>
        <p:spPr>
          <a:xfrm>
            <a:off x="540000" y="900000"/>
            <a:ext cx="222016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拆项法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53" name="yt_shape_11953"/>
              <p:cNvSpPr txBox="1"/>
              <p:nvPr/>
            </p:nvSpPr>
            <p:spPr>
              <a:xfrm>
                <a:off x="540000" y="1389434"/>
                <a:ext cx="7598234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53" name="yt_shape_11953" descr="{&quot;rangeId&quot;:1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7598234" cy="649152"/>
              </a:xfrm>
              <a:prstGeom prst="rect">
                <a:avLst/>
              </a:prstGeom>
              <a:blipFill>
                <a:blip r:embed="rId2"/>
                <a:stretch>
                  <a:fillRect l="-2488" r="-144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55" name="yt_shape_11955"/>
              <p:cNvSpPr txBox="1"/>
              <p:nvPr/>
            </p:nvSpPr>
            <p:spPr>
              <a:xfrm>
                <a:off x="540119" y="2089374"/>
                <a:ext cx="11492915" cy="33735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＝［－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）＋［－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8a3d9"/>
                  </a:rPr>
                  <a:t> 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2021]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＋［－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55" name="yt_shape_11955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89374"/>
                <a:ext cx="11492915" cy="3373552"/>
              </a:xfrm>
              <a:prstGeom prst="rect">
                <a:avLst/>
              </a:prstGeom>
              <a:blipFill>
                <a:blip r:embed="rId3"/>
                <a:stretch>
                  <a:fillRect l="-1645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708426892">
            <a:extLst>
              <a:ext uri="{FF2B5EF4-FFF2-40B4-BE49-F238E27FC236}">
                <a16:creationId xmlns:a16="http://schemas.microsoft.com/office/drawing/2014/main" id="{93896DA6-5DE2-6070-25D4-F2825E4DDD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506CED3-1396-C774-CD9E-CCABD46E6B0C}"/>
                  </a:ext>
                </a:extLst>
              </p:cNvPr>
              <p:cNvSpPr txBox="1"/>
              <p:nvPr/>
            </p:nvSpPr>
            <p:spPr>
              <a:xfrm>
                <a:off x="450108" y="2042568"/>
                <a:ext cx="1130998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＝［－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）＋［－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8a3d9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506CED3-1396-C774-CD9E-CCABD46E6B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42568"/>
                <a:ext cx="11309986" cy="775793"/>
              </a:xfrm>
              <a:prstGeom prst="rect">
                <a:avLst/>
              </a:prstGeom>
              <a:blipFill>
                <a:blip r:embed="rId5"/>
                <a:stretch>
                  <a:fillRect l="-863" t="-9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6941728-1961-4030-8AE6-CA4CDF8F571B}"/>
                  </a:ext>
                </a:extLst>
              </p:cNvPr>
              <p:cNvSpPr txBox="1"/>
              <p:nvPr/>
            </p:nvSpPr>
            <p:spPr>
              <a:xfrm>
                <a:off x="1631504" y="2572228"/>
                <a:ext cx="9203437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2021]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＋［－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］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6941728-1961-4030-8AE6-CA4CDF8F57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572228"/>
                <a:ext cx="9203437" cy="775792"/>
              </a:xfrm>
              <a:prstGeom prst="rect">
                <a:avLst/>
              </a:prstGeom>
              <a:blipFill>
                <a:blip r:embed="rId6"/>
                <a:stretch>
                  <a:fillRect l="-1060" r="-1060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A262571-405D-0942-DA5D-2D78A414B6F6}"/>
                  </a:ext>
                </a:extLst>
              </p:cNvPr>
              <p:cNvSpPr txBox="1"/>
              <p:nvPr/>
            </p:nvSpPr>
            <p:spPr>
              <a:xfrm>
                <a:off x="1631504" y="3254407"/>
                <a:ext cx="14707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A262571-405D-0942-DA5D-2D78A414B6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254407"/>
                <a:ext cx="1470724" cy="765061"/>
              </a:xfrm>
              <a:prstGeom prst="rect">
                <a:avLst/>
              </a:prstGeom>
              <a:blipFill>
                <a:blip r:embed="rId7"/>
                <a:stretch>
                  <a:fillRect l="-663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1DF0969-7BF0-1741-C0C7-DE1F2120F1BB}"/>
                  </a:ext>
                </a:extLst>
              </p:cNvPr>
              <p:cNvSpPr txBox="1"/>
              <p:nvPr/>
            </p:nvSpPr>
            <p:spPr>
              <a:xfrm>
                <a:off x="1631504" y="3925857"/>
                <a:ext cx="13183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1DF0969-7BF0-1741-C0C7-DE1F2120F1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925857"/>
                <a:ext cx="1318324" cy="727279"/>
              </a:xfrm>
              <a:prstGeom prst="rect">
                <a:avLst/>
              </a:prstGeom>
              <a:blipFill>
                <a:blip r:embed="rId8"/>
                <a:stretch>
                  <a:fillRect l="-7407" r="-740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57" name="yt_shape_11957"/>
              <p:cNvSpPr txBox="1"/>
              <p:nvPr/>
            </p:nvSpPr>
            <p:spPr>
              <a:xfrm>
                <a:off x="540000" y="900000"/>
                <a:ext cx="6944209" cy="26853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57" name="yt_shape_11957" descr="{&quot;rangeId&quot;:1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944209" cy="2685351"/>
              </a:xfrm>
              <a:prstGeom prst="rect">
                <a:avLst/>
              </a:prstGeom>
              <a:blipFill>
                <a:blip r:embed="rId2"/>
                <a:stretch>
                  <a:fillRect l="-2722" r="-1580" b="-2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928F7B2-C223-1F0D-AA03-193DFF18B4BA}"/>
                  </a:ext>
                </a:extLst>
              </p:cNvPr>
              <p:cNvSpPr txBox="1"/>
              <p:nvPr/>
            </p:nvSpPr>
            <p:spPr>
              <a:xfrm>
                <a:off x="449989" y="1527628"/>
                <a:ext cx="7057137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hasSerialNum': 1}">
                <a:extLst>
                  <a:ext uri="{FF2B5EF4-FFF2-40B4-BE49-F238E27FC236}">
                    <a16:creationId xmlns:a16="http://schemas.microsoft.com/office/drawing/2014/main" id="{F928F7B2-C223-1F0D-AA03-193DFF18B4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628"/>
                <a:ext cx="7057137" cy="768299"/>
              </a:xfrm>
              <a:prstGeom prst="rect">
                <a:avLst/>
              </a:prstGeom>
              <a:blipFill>
                <a:blip r:embed="rId3"/>
                <a:stretch>
                  <a:fillRect l="-1383" r="-1296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A06D25-7E11-E631-17E7-6D5F1310287F}"/>
                  </a:ext>
                </a:extLst>
              </p:cNvPr>
              <p:cNvSpPr txBox="1"/>
              <p:nvPr/>
            </p:nvSpPr>
            <p:spPr>
              <a:xfrm>
                <a:off x="1631504" y="2202315"/>
                <a:ext cx="4009136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A06D25-7E11-E631-17E7-6D5F131028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02315"/>
                <a:ext cx="4009136" cy="768300"/>
              </a:xfrm>
              <a:prstGeom prst="rect">
                <a:avLst/>
              </a:prstGeom>
              <a:blipFill>
                <a:blip r:embed="rId4"/>
                <a:stretch>
                  <a:fillRect l="-24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04F2EC1-90C2-C2F5-45CF-BA1FA982D4F6}"/>
                  </a:ext>
                </a:extLst>
              </p:cNvPr>
              <p:cNvSpPr txBox="1"/>
              <p:nvPr/>
            </p:nvSpPr>
            <p:spPr>
              <a:xfrm>
                <a:off x="1631504" y="2877003"/>
                <a:ext cx="989711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04F2EC1-90C2-C2F5-45CF-BA1FA982D4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877003"/>
                <a:ext cx="989711" cy="729183"/>
              </a:xfrm>
              <a:prstGeom prst="rect">
                <a:avLst/>
              </a:prstGeom>
              <a:blipFill>
                <a:blip r:embed="rId5"/>
                <a:stretch>
                  <a:fillRect l="-9877" r="-9877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</Words>
  <Application>Microsoft Office PowerPoint</Application>
  <PresentationFormat>宽屏</PresentationFormat>
  <Paragraphs>84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_⨹_1_8a3d9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7</cp:revision>
  <dcterms:created xsi:type="dcterms:W3CDTF">2024-07-23T04:16:09Z</dcterms:created>
  <dcterms:modified xsi:type="dcterms:W3CDTF">2024-07-23T14:00:21Z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