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320" y="2990850"/>
            <a:ext cx="73247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3095809"/>
            <a:ext cx="200000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571" y="2193382"/>
            <a:ext cx="466666" cy="37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3652796"/>
            <a:ext cx="314285" cy="3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2857" y="3948542"/>
            <a:ext cx="2057142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9523" y="4272909"/>
            <a:ext cx="342857" cy="38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476" y="1134430"/>
            <a:ext cx="2352380" cy="42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1182204"/>
            <a:ext cx="304761" cy="38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725"/>
            <a:ext cx="10800000" cy="2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799996" y="4794439"/>
            <a:ext cx="314285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546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4710448"/>
            <a:ext cx="1285714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761" y="4710448"/>
            <a:ext cx="495238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5156835"/>
            <a:ext cx="5858510" cy="151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3862705"/>
            <a:ext cx="83908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53105" y="4711700"/>
            <a:ext cx="625792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53105" y="5579745"/>
            <a:ext cx="48666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90165"/>
            <a:ext cx="7353935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95805" y="4119880"/>
            <a:ext cx="170497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45665"/>
            <a:ext cx="91617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79015" y="2780665"/>
            <a:ext cx="651319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3716655"/>
            <a:ext cx="651319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4052570"/>
            <a:ext cx="94513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3105" y="4901565"/>
            <a:ext cx="68814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3105" y="5760085"/>
            <a:ext cx="541210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2835"/>
            <a:ext cx="497840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31365"/>
            <a:ext cx="926973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35505" y="3717290"/>
            <a:ext cx="13900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07895" y="2852420"/>
            <a:ext cx="45408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3202661"/>
            <a:ext cx="419047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9819640" cy="225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755022"/>
            <a:ext cx="7390476" cy="4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612640"/>
            <a:ext cx="60172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461054"/>
            <a:ext cx="3514285" cy="4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animBg="1"/>
      <p:bldP spid="18" grpId="0" bldLvl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98583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87880"/>
            <a:ext cx="57188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893060"/>
            <a:ext cx="835342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794760"/>
            <a:ext cx="100088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4643507"/>
            <a:ext cx="8980952" cy="4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6" grpId="0" bldLvl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0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2163545"/>
            <a:ext cx="2723809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2163545"/>
            <a:ext cx="847619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7619" y="3088185"/>
            <a:ext cx="1019047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333" y="3088185"/>
            <a:ext cx="1942857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46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232535"/>
            <a:ext cx="856424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8015" y="1997075"/>
            <a:ext cx="675386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8234" y="2729288"/>
            <a:ext cx="2909020" cy="30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705" y="3387090"/>
            <a:ext cx="343281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9265" y="4140835"/>
            <a:ext cx="554863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97581" y="4925898"/>
            <a:ext cx="2397097" cy="29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651" y="5658231"/>
            <a:ext cx="6768754" cy="38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6337300"/>
            <a:ext cx="80244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2" grpId="0" bldLvl="0" animBg="1"/>
      <p:bldP spid="18" grpId="0" bldLvl="0" animBg="1"/>
      <p:bldP spid="19" grpId="0" animBg="1"/>
      <p:bldP spid="21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3081058"/>
            <a:ext cx="428571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286681"/>
            <a:ext cx="361904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4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2415" y="2167636"/>
            <a:ext cx="314108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381580"/>
            <a:ext cx="371428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2260098"/>
            <a:ext cx="342857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261673"/>
            <a:ext cx="361904" cy="40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20180"/>
            <a:ext cx="10800000" cy="10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3117595"/>
            <a:ext cx="371428" cy="38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