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3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5075" y="2995295"/>
            <a:ext cx="718185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6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48571" y="2345330"/>
            <a:ext cx="371428" cy="391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43809" y="3124380"/>
            <a:ext cx="1066666" cy="50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24761" y="3114857"/>
            <a:ext cx="1647619" cy="50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5714" y="4067238"/>
            <a:ext cx="2133333" cy="4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48571" y="4133904"/>
            <a:ext cx="200000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2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5714" y="2326332"/>
            <a:ext cx="809523" cy="286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53333" y="2431245"/>
            <a:ext cx="361905" cy="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8095" y="3175174"/>
            <a:ext cx="752380" cy="391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3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53333" y="5997072"/>
            <a:ext cx="1552380" cy="41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2380" y="5997072"/>
            <a:ext cx="1009523" cy="41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67619" y="6016143"/>
            <a:ext cx="847619" cy="390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3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3333" y="3182129"/>
            <a:ext cx="857142" cy="40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9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62857" y="5177635"/>
            <a:ext cx="742857" cy="371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86666" y="5082270"/>
            <a:ext cx="752380" cy="371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0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29355" y="3079750"/>
            <a:ext cx="748030" cy="101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57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8765" y="3559826"/>
            <a:ext cx="4135854" cy="367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04116" y="4311130"/>
            <a:ext cx="3535488" cy="31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46296" y="5037391"/>
            <a:ext cx="1259100" cy="31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846705" y="5661025"/>
            <a:ext cx="1518920" cy="88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653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0139" y="3019003"/>
            <a:ext cx="4292399" cy="32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34235" y="3698875"/>
            <a:ext cx="2847975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88030" y="4349115"/>
            <a:ext cx="3811905" cy="26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62782" y="4991299"/>
            <a:ext cx="1119756" cy="27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49409" y="5641260"/>
            <a:ext cx="888340" cy="26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548640"/>
            <a:ext cx="8792845" cy="1523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1845310"/>
            <a:ext cx="7200265" cy="5234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6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53333" y="3191911"/>
            <a:ext cx="361904" cy="390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8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955925"/>
            <a:ext cx="404431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785934"/>
            <a:ext cx="6914285" cy="4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644422"/>
            <a:ext cx="4961904" cy="4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5531485"/>
            <a:ext cx="358521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72210"/>
            <a:ext cx="9608185" cy="141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876550"/>
            <a:ext cx="9689465" cy="136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4600575"/>
            <a:ext cx="631761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5476875"/>
            <a:ext cx="696912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0" grpId="0" bldLvl="0" animBg="1"/>
      <p:bldP spid="2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7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72590" y="4043045"/>
            <a:ext cx="8710930" cy="141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2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63955"/>
            <a:ext cx="7812405" cy="113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559050"/>
            <a:ext cx="4665345" cy="114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4013835"/>
            <a:ext cx="3747770" cy="123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9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57935"/>
            <a:ext cx="972693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116366"/>
            <a:ext cx="1219047" cy="41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994025"/>
            <a:ext cx="7229475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870960"/>
            <a:ext cx="513461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4738871"/>
            <a:ext cx="1933333" cy="352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5587609"/>
            <a:ext cx="1228571" cy="362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bldLvl="0" animBg="1"/>
      <p:bldP spid="13" grpId="0" bldLvl="0" animBg="1"/>
      <p:bldP spid="16" grpId="0" animBg="1"/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8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15340" y="1296670"/>
            <a:ext cx="6954520" cy="90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2677334"/>
            <a:ext cx="3638095" cy="362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3534765"/>
            <a:ext cx="3638095" cy="362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4324985"/>
            <a:ext cx="2922905" cy="80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7" grpId="0" animBg="1"/>
      <p:bldP spid="18" grpId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9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43809" y="2257922"/>
            <a:ext cx="419048" cy="38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98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27803" y="2134650"/>
            <a:ext cx="336767" cy="363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4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72380" y="2230727"/>
            <a:ext cx="371428" cy="381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09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74330" y="2681865"/>
            <a:ext cx="379508" cy="345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0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8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67619" y="1343917"/>
            <a:ext cx="428571" cy="381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4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39047" y="3869601"/>
            <a:ext cx="361904" cy="390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2024-07-24T09:24:49Z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2052-12.1.0.17813</vt:lpwstr>
  </property>
  <property fmtid="{D5CDD505-2E9C-101B-9397-08002B2CF9AE}" pid="3" name="ICV">
    <vt:lpwstr>0803F182AC044BA3913AF2E555CD301E</vt:lpwstr>
  </property>
</Properties>
</file>