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9" r:id="rId6"/>
    <p:sldId id="310" r:id="rId7"/>
    <p:sldId id="311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4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9" name="yt_shape_12589"/>
          <p:cNvSpPr txBox="1"/>
          <p:nvPr/>
        </p:nvSpPr>
        <p:spPr>
          <a:xfrm>
            <a:off x="4864893" y="900000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限时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590" name="yt_shape_12590"/>
          <p:cNvSpPr txBox="1"/>
          <p:nvPr/>
        </p:nvSpPr>
        <p:spPr>
          <a:xfrm>
            <a:off x="540000" y="1328515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看错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型</a:t>
            </a:r>
          </a:p>
        </p:txBody>
      </p:sp>
      <p:sp>
        <p:nvSpPr>
          <p:cNvPr id="12591" name="yt_shape_12591"/>
          <p:cNvSpPr txBox="1"/>
          <p:nvPr/>
        </p:nvSpPr>
        <p:spPr>
          <a:xfrm>
            <a:off x="540119" y="181794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已知两个多项式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在计算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8972"/>
              </a:rPr>
              <a:t>小明同学把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错看成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结果求出的答案为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592" name="yt_shape_12592"/>
          <p:cNvSpPr txBox="1"/>
          <p:nvPr/>
        </p:nvSpPr>
        <p:spPr>
          <a:xfrm>
            <a:off x="540000" y="2777384"/>
            <a:ext cx="6876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请你替小明同学求出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的正确结果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593" name="yt_shape_12593"/>
          <p:cNvSpPr txBox="1"/>
          <p:nvPr/>
        </p:nvSpPr>
        <p:spPr>
          <a:xfrm>
            <a:off x="540000" y="3256687"/>
            <a:ext cx="662681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594" name="yt_shape_12594"/>
          <p:cNvSpPr txBox="1"/>
          <p:nvPr/>
        </p:nvSpPr>
        <p:spPr>
          <a:xfrm>
            <a:off x="540000" y="5656516"/>
            <a:ext cx="4647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595" name="yt_shape_12595"/>
          <p:cNvSpPr txBox="1"/>
          <p:nvPr/>
        </p:nvSpPr>
        <p:spPr>
          <a:xfrm>
            <a:off x="540000" y="6135819"/>
            <a:ext cx="55672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708510021">
            <a:extLst>
              <a:ext uri="{FF2B5EF4-FFF2-40B4-BE49-F238E27FC236}">
                <a16:creationId xmlns:a16="http://schemas.microsoft.com/office/drawing/2014/main" id="{0DEADEED-6417-ACA3-F44B-66B13EF33F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8078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0222E6-DC1A-44C7-5324-DDE91DC5E835}"/>
              </a:ext>
            </a:extLst>
          </p:cNvPr>
          <p:cNvSpPr txBox="1"/>
          <p:nvPr/>
        </p:nvSpPr>
        <p:spPr>
          <a:xfrm>
            <a:off x="449989" y="3209881"/>
            <a:ext cx="6742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3CFEEB-42B2-8E6A-9657-0DE06E07D0D5}"/>
              </a:ext>
            </a:extLst>
          </p:cNvPr>
          <p:cNvSpPr txBox="1"/>
          <p:nvPr/>
        </p:nvSpPr>
        <p:spPr>
          <a:xfrm>
            <a:off x="449989" y="3685369"/>
            <a:ext cx="4280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5A574B-AB57-3AA9-9AF1-E1853FD54F8B}"/>
              </a:ext>
            </a:extLst>
          </p:cNvPr>
          <p:cNvSpPr txBox="1"/>
          <p:nvPr/>
        </p:nvSpPr>
        <p:spPr>
          <a:xfrm>
            <a:off x="1653278" y="4160857"/>
            <a:ext cx="5018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14C38F-18E4-B25E-57F6-BFFF421B4091}"/>
              </a:ext>
            </a:extLst>
          </p:cNvPr>
          <p:cNvSpPr txBox="1"/>
          <p:nvPr/>
        </p:nvSpPr>
        <p:spPr>
          <a:xfrm>
            <a:off x="1653278" y="4636345"/>
            <a:ext cx="4561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73782B4-98DA-00AF-3ED0-CB6F59E12200}"/>
              </a:ext>
            </a:extLst>
          </p:cNvPr>
          <p:cNvSpPr txBox="1"/>
          <p:nvPr/>
        </p:nvSpPr>
        <p:spPr>
          <a:xfrm>
            <a:off x="1653278" y="5111833"/>
            <a:ext cx="1226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5BC78D8-781A-9A12-4009-73F39E82D2C9}"/>
              </a:ext>
            </a:extLst>
          </p:cNvPr>
          <p:cNvSpPr txBox="1"/>
          <p:nvPr/>
        </p:nvSpPr>
        <p:spPr>
          <a:xfrm>
            <a:off x="449989" y="6089013"/>
            <a:ext cx="5693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6" name="yt_shape_12596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误将其按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a927"/>
              </a:rPr>
              <a:t>结果得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并计算出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的正确结果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3F3B124-8E34-DF0C-3DFD-D0F108FE5A31}"/>
              </a:ext>
            </a:extLst>
          </p:cNvPr>
          <p:cNvSpPr txBox="1"/>
          <p:nvPr/>
        </p:nvSpPr>
        <p:spPr>
          <a:xfrm>
            <a:off x="450108" y="1804170"/>
            <a:ext cx="3742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9A48E5-A792-090F-221E-BBE296412615}"/>
              </a:ext>
            </a:extLst>
          </p:cNvPr>
          <p:cNvSpPr txBox="1"/>
          <p:nvPr/>
        </p:nvSpPr>
        <p:spPr>
          <a:xfrm>
            <a:off x="1317590" y="2279658"/>
            <a:ext cx="518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90CFBB-A35B-D857-D3E6-DC5B0ED366AC}"/>
              </a:ext>
            </a:extLst>
          </p:cNvPr>
          <p:cNvSpPr txBox="1"/>
          <p:nvPr/>
        </p:nvSpPr>
        <p:spPr>
          <a:xfrm>
            <a:off x="1317590" y="2755146"/>
            <a:ext cx="442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A3FBE4-EAF6-CB77-A3AB-9A1499DD76B5}"/>
              </a:ext>
            </a:extLst>
          </p:cNvPr>
          <p:cNvSpPr txBox="1"/>
          <p:nvPr/>
        </p:nvSpPr>
        <p:spPr>
          <a:xfrm>
            <a:off x="1317590" y="3230634"/>
            <a:ext cx="2529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E199DDF-212D-73EE-59C6-69FE10E2B7C8}"/>
              </a:ext>
            </a:extLst>
          </p:cNvPr>
          <p:cNvSpPr txBox="1"/>
          <p:nvPr/>
        </p:nvSpPr>
        <p:spPr>
          <a:xfrm>
            <a:off x="450108" y="3706122"/>
            <a:ext cx="6965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532BF9F-8930-89E6-EE16-9CF49A28D1AE}"/>
              </a:ext>
            </a:extLst>
          </p:cNvPr>
          <p:cNvSpPr txBox="1"/>
          <p:nvPr/>
        </p:nvSpPr>
        <p:spPr>
          <a:xfrm>
            <a:off x="1415480" y="4181610"/>
            <a:ext cx="457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81FCBE3-EF11-3CC1-0102-DA036D2A38C9}"/>
              </a:ext>
            </a:extLst>
          </p:cNvPr>
          <p:cNvSpPr txBox="1"/>
          <p:nvPr/>
        </p:nvSpPr>
        <p:spPr>
          <a:xfrm>
            <a:off x="1415480" y="4657098"/>
            <a:ext cx="2681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8" name="yt_shape_12598"/>
          <p:cNvSpPr txBox="1"/>
          <p:nvPr/>
        </p:nvSpPr>
        <p:spPr>
          <a:xfrm>
            <a:off x="540000" y="900000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无关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型</a:t>
            </a:r>
          </a:p>
        </p:txBody>
      </p:sp>
      <p:sp>
        <p:nvSpPr>
          <p:cNvPr id="12599" name="yt_shape_12599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的值与字母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675b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取值无关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600" name="yt_shape_12600"/>
          <p:cNvSpPr txBox="1"/>
          <p:nvPr/>
        </p:nvSpPr>
        <p:spPr>
          <a:xfrm>
            <a:off x="540000" y="2348869"/>
            <a:ext cx="784028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多项式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的值与字母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的取值无关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708510102">
            <a:extLst>
              <a:ext uri="{FF2B5EF4-FFF2-40B4-BE49-F238E27FC236}">
                <a16:creationId xmlns:a16="http://schemas.microsoft.com/office/drawing/2014/main" id="{2D87D48D-B64C-F10F-DD10-0171286108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ACEC76-851F-B7EE-DDE3-EC79189EB7A4}"/>
              </a:ext>
            </a:extLst>
          </p:cNvPr>
          <p:cNvSpPr txBox="1"/>
          <p:nvPr/>
        </p:nvSpPr>
        <p:spPr>
          <a:xfrm>
            <a:off x="449989" y="2302063"/>
            <a:ext cx="7944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88B390-C15E-3623-3C9F-E13FAC223B16}"/>
              </a:ext>
            </a:extLst>
          </p:cNvPr>
          <p:cNvSpPr txBox="1"/>
          <p:nvPr/>
        </p:nvSpPr>
        <p:spPr>
          <a:xfrm>
            <a:off x="2063552" y="2777551"/>
            <a:ext cx="5248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8BE3F81-7AFD-F732-B0F1-C3A0096AB168}"/>
              </a:ext>
            </a:extLst>
          </p:cNvPr>
          <p:cNvSpPr txBox="1"/>
          <p:nvPr/>
        </p:nvSpPr>
        <p:spPr>
          <a:xfrm>
            <a:off x="2063552" y="3253039"/>
            <a:ext cx="4999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73637F7-9189-2E5A-9DBB-49D111D71E98}"/>
              </a:ext>
            </a:extLst>
          </p:cNvPr>
          <p:cNvSpPr txBox="1"/>
          <p:nvPr/>
        </p:nvSpPr>
        <p:spPr>
          <a:xfrm>
            <a:off x="449989" y="3728527"/>
            <a:ext cx="6001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多项式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的值与字母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的取值无关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37BB611-17E7-D899-A928-691F882F0753}"/>
              </a:ext>
            </a:extLst>
          </p:cNvPr>
          <p:cNvSpPr txBox="1"/>
          <p:nvPr/>
        </p:nvSpPr>
        <p:spPr>
          <a:xfrm>
            <a:off x="449989" y="4204015"/>
            <a:ext cx="635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1" name="yt_shape_12601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已知多项式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化简后不含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4af8"/>
              </a:rPr>
              <a:t>求多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多项式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化简后不含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多项式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ADC9005-51B9-0978-B606-9BE79A64F0F8}"/>
              </a:ext>
            </a:extLst>
          </p:cNvPr>
          <p:cNvSpPr txBox="1"/>
          <p:nvPr/>
        </p:nvSpPr>
        <p:spPr>
          <a:xfrm>
            <a:off x="450108" y="1804170"/>
            <a:ext cx="6722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C6DB57-A81E-06C4-D7F6-AC743A7A274E}"/>
              </a:ext>
            </a:extLst>
          </p:cNvPr>
          <p:cNvSpPr txBox="1"/>
          <p:nvPr/>
        </p:nvSpPr>
        <p:spPr>
          <a:xfrm>
            <a:off x="450108" y="2279658"/>
            <a:ext cx="5198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A8489B-9863-2760-EB1D-483442C45E7E}"/>
              </a:ext>
            </a:extLst>
          </p:cNvPr>
          <p:cNvSpPr txBox="1"/>
          <p:nvPr/>
        </p:nvSpPr>
        <p:spPr>
          <a:xfrm>
            <a:off x="450108" y="2755146"/>
            <a:ext cx="4342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261EAF-B78E-D9F3-0ABE-22F573FD675E}"/>
              </a:ext>
            </a:extLst>
          </p:cNvPr>
          <p:cNvSpPr txBox="1"/>
          <p:nvPr/>
        </p:nvSpPr>
        <p:spPr>
          <a:xfrm>
            <a:off x="450108" y="3230634"/>
            <a:ext cx="9749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多项式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化简后不含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9FCDFD6-29F5-3483-89CC-E174214AA876}"/>
              </a:ext>
            </a:extLst>
          </p:cNvPr>
          <p:cNvSpPr txBox="1"/>
          <p:nvPr/>
        </p:nvSpPr>
        <p:spPr>
          <a:xfrm>
            <a:off x="450108" y="3706122"/>
            <a:ext cx="3707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F3E40A-28FC-0F3F-24D8-82D67AB611C2}"/>
              </a:ext>
            </a:extLst>
          </p:cNvPr>
          <p:cNvSpPr txBox="1"/>
          <p:nvPr/>
        </p:nvSpPr>
        <p:spPr>
          <a:xfrm>
            <a:off x="754908" y="4181610"/>
            <a:ext cx="419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3285FAE-0407-5E17-2F16-3E0E9436755C}"/>
              </a:ext>
            </a:extLst>
          </p:cNvPr>
          <p:cNvSpPr txBox="1"/>
          <p:nvPr/>
        </p:nvSpPr>
        <p:spPr>
          <a:xfrm>
            <a:off x="450108" y="4657098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88DF8CF-B31B-0D22-B15D-37A0882A0434}"/>
              </a:ext>
            </a:extLst>
          </p:cNvPr>
          <p:cNvSpPr txBox="1"/>
          <p:nvPr/>
        </p:nvSpPr>
        <p:spPr>
          <a:xfrm>
            <a:off x="450108" y="5132586"/>
            <a:ext cx="254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319F1A6-4E63-7405-8A15-61492B2B58E2}"/>
              </a:ext>
            </a:extLst>
          </p:cNvPr>
          <p:cNvSpPr txBox="1"/>
          <p:nvPr/>
        </p:nvSpPr>
        <p:spPr>
          <a:xfrm>
            <a:off x="450108" y="5608074"/>
            <a:ext cx="590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5FC0B69-064F-69EA-1CA7-B48D5D556BC0}"/>
              </a:ext>
            </a:extLst>
          </p:cNvPr>
          <p:cNvSpPr txBox="1"/>
          <p:nvPr/>
        </p:nvSpPr>
        <p:spPr>
          <a:xfrm>
            <a:off x="450108" y="6083562"/>
            <a:ext cx="6784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多项式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3" name="yt_shape_12603"/>
          <p:cNvSpPr txBox="1"/>
          <p:nvPr/>
        </p:nvSpPr>
        <p:spPr>
          <a:xfrm>
            <a:off x="540000" y="900000"/>
            <a:ext cx="7883568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0C6FFA2-D568-49F1-A195-0A5FC337AB89}"/>
              </a:ext>
            </a:extLst>
          </p:cNvPr>
          <p:cNvSpPr txBox="1"/>
          <p:nvPr/>
        </p:nvSpPr>
        <p:spPr>
          <a:xfrm>
            <a:off x="449989" y="1804170"/>
            <a:ext cx="4071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B4C37E-47FD-D68C-A5B1-223B167E9C34}"/>
              </a:ext>
            </a:extLst>
          </p:cNvPr>
          <p:cNvSpPr txBox="1"/>
          <p:nvPr/>
        </p:nvSpPr>
        <p:spPr>
          <a:xfrm>
            <a:off x="449989" y="2279658"/>
            <a:ext cx="2394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8BEA74-6993-E717-9F6E-183B2E5717F7}"/>
              </a:ext>
            </a:extLst>
          </p:cNvPr>
          <p:cNvSpPr txBox="1"/>
          <p:nvPr/>
        </p:nvSpPr>
        <p:spPr>
          <a:xfrm>
            <a:off x="449989" y="2755146"/>
            <a:ext cx="165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24147E-0E79-375E-A589-A94A161B50CE}"/>
              </a:ext>
            </a:extLst>
          </p:cNvPr>
          <p:cNvSpPr txBox="1"/>
          <p:nvPr/>
        </p:nvSpPr>
        <p:spPr>
          <a:xfrm>
            <a:off x="449989" y="3230634"/>
            <a:ext cx="6269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0AFC63-D244-0884-8290-1A510C948350}"/>
              </a:ext>
            </a:extLst>
          </p:cNvPr>
          <p:cNvSpPr txBox="1"/>
          <p:nvPr/>
        </p:nvSpPr>
        <p:spPr>
          <a:xfrm>
            <a:off x="449989" y="3706122"/>
            <a:ext cx="5202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84A6D7C-90E0-3269-8A68-E0AA387DF5A7}"/>
              </a:ext>
            </a:extLst>
          </p:cNvPr>
          <p:cNvSpPr txBox="1"/>
          <p:nvPr/>
        </p:nvSpPr>
        <p:spPr>
          <a:xfrm>
            <a:off x="449989" y="4181610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6" name="yt_shape_12606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的值与字母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的取值无关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41eb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的值与字母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的取值无关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6904AAC-61D5-62A4-0FE6-F6C9F086CCD3}"/>
              </a:ext>
            </a:extLst>
          </p:cNvPr>
          <p:cNvSpPr txBox="1"/>
          <p:nvPr/>
        </p:nvSpPr>
        <p:spPr>
          <a:xfrm>
            <a:off x="450108" y="1804170"/>
            <a:ext cx="7681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15809F-9D1F-9F1C-2078-002C4729D191}"/>
              </a:ext>
            </a:extLst>
          </p:cNvPr>
          <p:cNvSpPr txBox="1"/>
          <p:nvPr/>
        </p:nvSpPr>
        <p:spPr>
          <a:xfrm>
            <a:off x="450108" y="2279658"/>
            <a:ext cx="539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16B400-886A-0E54-5E7F-25228106EA96}"/>
              </a:ext>
            </a:extLst>
          </p:cNvPr>
          <p:cNvSpPr txBox="1"/>
          <p:nvPr/>
        </p:nvSpPr>
        <p:spPr>
          <a:xfrm>
            <a:off x="450108" y="2755146"/>
            <a:ext cx="545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9EBD1A-7A9A-4A01-655F-56E655155727}"/>
              </a:ext>
            </a:extLst>
          </p:cNvPr>
          <p:cNvSpPr txBox="1"/>
          <p:nvPr/>
        </p:nvSpPr>
        <p:spPr>
          <a:xfrm>
            <a:off x="450108" y="3230634"/>
            <a:ext cx="10197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的值与字母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的取值无关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44F541-A805-E371-7B66-65875F6E846A}"/>
              </a:ext>
            </a:extLst>
          </p:cNvPr>
          <p:cNvSpPr txBox="1"/>
          <p:nvPr/>
        </p:nvSpPr>
        <p:spPr>
          <a:xfrm>
            <a:off x="450108" y="3706122"/>
            <a:ext cx="6641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51AAF86-9D3C-76A0-7509-0253B58655D8}"/>
              </a:ext>
            </a:extLst>
          </p:cNvPr>
          <p:cNvSpPr txBox="1"/>
          <p:nvPr/>
        </p:nvSpPr>
        <p:spPr>
          <a:xfrm>
            <a:off x="450108" y="4181610"/>
            <a:ext cx="3004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3FD505C-2FA0-06D5-BF05-C9E31E2C2E61}"/>
              </a:ext>
            </a:extLst>
          </p:cNvPr>
          <p:cNvSpPr txBox="1"/>
          <p:nvPr/>
        </p:nvSpPr>
        <p:spPr>
          <a:xfrm>
            <a:off x="450108" y="4657098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53A9DEB-EC3A-645E-E39D-94A53255D895}"/>
              </a:ext>
            </a:extLst>
          </p:cNvPr>
          <p:cNvSpPr txBox="1"/>
          <p:nvPr/>
        </p:nvSpPr>
        <p:spPr>
          <a:xfrm>
            <a:off x="450108" y="5132586"/>
            <a:ext cx="424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98AF9EE-BC1F-98C4-326B-00B3E9728E4A}"/>
              </a:ext>
            </a:extLst>
          </p:cNvPr>
          <p:cNvSpPr txBox="1"/>
          <p:nvPr/>
        </p:nvSpPr>
        <p:spPr>
          <a:xfrm>
            <a:off x="450108" y="5608074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1342</Words>
  <Application>Microsoft Office PowerPoint</Application>
  <PresentationFormat>宽屏</PresentationFormat>
  <Paragraphs>103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_⨹_1_6675b</vt:lpstr>
      <vt:lpstr>_⨹_1_b41eb</vt:lpstr>
      <vt:lpstr>_⨹_2_44af8</vt:lpstr>
      <vt:lpstr>_⨹_3_2a927</vt:lpstr>
      <vt:lpstr>_⨹_5_b8972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7</cp:revision>
  <dcterms:created xsi:type="dcterms:W3CDTF">2024-07-23T04:16:09Z</dcterms:created>
  <dcterms:modified xsi:type="dcterms:W3CDTF">2024-07-23T14:39:20Z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