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09570"/>
            <a:ext cx="7286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330" y="3174365"/>
            <a:ext cx="94996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2750"/>
            <a:ext cx="10800000" cy="18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23965" y="5671820"/>
            <a:ext cx="30524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4083585"/>
            <a:ext cx="2657142" cy="38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4074040"/>
            <a:ext cx="1847619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3172000"/>
            <a:ext cx="30476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904" y="4121558"/>
            <a:ext cx="314285" cy="38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4255" y="5826125"/>
            <a:ext cx="96075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/>
          <a:stretch>
            <a:fillRect/>
          </a:stretch>
        </p:blipFill>
        <p:spPr>
          <a:xfrm>
            <a:off x="720090" y="1052380"/>
            <a:ext cx="9526270" cy="567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0720" y="6168613"/>
            <a:ext cx="756043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8405" y="3561185"/>
            <a:ext cx="7727332" cy="4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7985" y="4377055"/>
            <a:ext cx="63823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7985" y="5193665"/>
            <a:ext cx="61969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5450" y="6028690"/>
            <a:ext cx="48329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431"/>
            <a:ext cx="8380952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00885"/>
            <a:ext cx="9139555" cy="229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14913"/>
            <a:ext cx="2428571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533973"/>
            <a:ext cx="7885714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8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24915"/>
            <a:ext cx="9356725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2858770"/>
            <a:ext cx="724916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3671570"/>
            <a:ext cx="338899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95" y="4465955"/>
            <a:ext cx="74891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929957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54232"/>
            <a:ext cx="5533333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73805"/>
            <a:ext cx="31584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79156"/>
            <a:ext cx="2847619" cy="3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228090"/>
            <a:ext cx="889508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88" y="2789600"/>
            <a:ext cx="8237969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3514725"/>
            <a:ext cx="9073515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182378"/>
            <a:ext cx="371428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3144686"/>
            <a:ext cx="361905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135156"/>
            <a:ext cx="361904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2287" y="5373186"/>
            <a:ext cx="307375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9110"/>
            <a:ext cx="10800000" cy="537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937730"/>
            <a:ext cx="36190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517330"/>
            <a:ext cx="10800000" cy="10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4048946"/>
            <a:ext cx="419047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1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5742" y="5366913"/>
            <a:ext cx="374257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