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8325" y="3070225"/>
            <a:ext cx="5975350" cy="71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90600"/>
            <a:ext cx="9753600" cy="162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8765" y="2493645"/>
            <a:ext cx="2540000" cy="261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76864" y="1484784"/>
            <a:ext cx="887288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88718" y="2066675"/>
            <a:ext cx="887288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5555" y="1000125"/>
            <a:ext cx="97980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02225" y="1459344"/>
            <a:ext cx="500684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19824" y="2041234"/>
            <a:ext cx="722357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2047875"/>
            <a:ext cx="97726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8480" y="3731489"/>
            <a:ext cx="45450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58225" y="4257961"/>
            <a:ext cx="45450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279525"/>
            <a:ext cx="9836150" cy="429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69715" y="3574473"/>
            <a:ext cx="3077629" cy="498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6648" y="4159848"/>
            <a:ext cx="2747241" cy="15359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1248410"/>
            <a:ext cx="979170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029460"/>
            <a:ext cx="9296400" cy="286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4443" y="2678545"/>
            <a:ext cx="9570793" cy="2558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13435"/>
            <a:ext cx="97536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68697" y="5643418"/>
            <a:ext cx="1119521" cy="498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805" y="835025"/>
            <a:ext cx="9404350" cy="518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4988" y="2096655"/>
            <a:ext cx="9561557" cy="142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46910" y="3666836"/>
            <a:ext cx="9707418" cy="2382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58495"/>
            <a:ext cx="9753600" cy="337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655" y="4036695"/>
            <a:ext cx="3162300" cy="2616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045" y="2828925"/>
            <a:ext cx="4051300" cy="368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6990" y="1486535"/>
            <a:ext cx="92837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990" y="2051050"/>
            <a:ext cx="9277350" cy="275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8815" y="1509719"/>
            <a:ext cx="9336894" cy="3459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6525" y="825500"/>
            <a:ext cx="9378950" cy="520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6982" y="951346"/>
            <a:ext cx="9642764" cy="238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2182" y="3500582"/>
            <a:ext cx="9642764" cy="2595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279525"/>
            <a:ext cx="9772650" cy="429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3498" y="1874980"/>
            <a:ext cx="45450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012825"/>
            <a:ext cx="9734550" cy="483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589" y="2706254"/>
            <a:ext cx="4104081" cy="30905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444625"/>
            <a:ext cx="9239250" cy="396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64988" y="1366979"/>
            <a:ext cx="189537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97570" y="1948869"/>
            <a:ext cx="217246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37643" y="3269670"/>
            <a:ext cx="189537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708624" y="4858324"/>
            <a:ext cx="534977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863824" y="3796143"/>
            <a:ext cx="189537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524000"/>
            <a:ext cx="92773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10806" y="2041233"/>
            <a:ext cx="823958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913370" y="4211955"/>
            <a:ext cx="293878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32913" y="4775198"/>
            <a:ext cx="7095451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97091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280" y="1349375"/>
            <a:ext cx="2374900" cy="41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7855" y="1908175"/>
            <a:ext cx="3619500" cy="3041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3545" y="1249680"/>
            <a:ext cx="4135120" cy="35921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2280" y="5095875"/>
            <a:ext cx="9220200" cy="1581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41716" y="5126179"/>
            <a:ext cx="237566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055316" y="6142179"/>
            <a:ext cx="2061629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7410" y="1911927"/>
            <a:ext cx="3783212" cy="3021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206500"/>
            <a:ext cx="929640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8552" y="2281379"/>
            <a:ext cx="574575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69716" y="2854033"/>
            <a:ext cx="574575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20916" y="3980870"/>
            <a:ext cx="907084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052189" y="4544288"/>
            <a:ext cx="2227884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290" y="668655"/>
            <a:ext cx="969010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5208270"/>
            <a:ext cx="927735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85934" y="5892798"/>
            <a:ext cx="2375666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067" y="1764145"/>
            <a:ext cx="4628546" cy="3297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165" y="930275"/>
            <a:ext cx="9277350" cy="499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50516" y="2013525"/>
            <a:ext cx="1913848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44116" y="3713015"/>
            <a:ext cx="65770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19680" y="4267196"/>
            <a:ext cx="65770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662170" y="4848860"/>
            <a:ext cx="934720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745570" y="5412505"/>
            <a:ext cx="4795593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0790" y="679450"/>
            <a:ext cx="9711055" cy="60680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8916" y="1191489"/>
            <a:ext cx="45450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22516" y="3528289"/>
            <a:ext cx="45450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72650" cy="578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6552" y="2410689"/>
            <a:ext cx="45450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060" y="650240"/>
            <a:ext cx="9753600" cy="267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060" y="3474720"/>
            <a:ext cx="9753600" cy="327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7915" y="1674495"/>
            <a:ext cx="2938145" cy="22815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78152" y="1219198"/>
            <a:ext cx="45450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204261" y="5763489"/>
            <a:ext cx="45450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885" y="650240"/>
            <a:ext cx="9836150" cy="444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1475" y="3088005"/>
            <a:ext cx="3891280" cy="2242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5862" y="2364507"/>
            <a:ext cx="45450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93750"/>
            <a:ext cx="9817100" cy="527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88770" y="3066471"/>
            <a:ext cx="45450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02734" y="4867562"/>
            <a:ext cx="8462430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4007" y="5486398"/>
            <a:ext cx="8462430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730885"/>
            <a:ext cx="971550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9679" y="3084943"/>
            <a:ext cx="454502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5395" y="677545"/>
            <a:ext cx="9772650" cy="394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2755" y="4063365"/>
            <a:ext cx="2641600" cy="220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7170" y="5710555"/>
            <a:ext cx="1403350" cy="431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65788" y="674253"/>
            <a:ext cx="8711811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2697" y="1246907"/>
            <a:ext cx="9810939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21715" y="1801089"/>
            <a:ext cx="9247521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646443" y="3500580"/>
            <a:ext cx="953265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362589" y="4073235"/>
            <a:ext cx="953265" cy="4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</Words>
  <Application>WPS 演示</Application>
  <PresentationFormat>宽屏</PresentationFormat>
  <Paragraphs>100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2025-06-20T02:10:07Z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