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0550" y="3019425"/>
            <a:ext cx="59309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393825"/>
            <a:ext cx="9810750" cy="407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85209" y="1930400"/>
            <a:ext cx="37666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06299" y="2521527"/>
            <a:ext cx="897845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76117" y="4313382"/>
            <a:ext cx="1202647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68335" y="4904508"/>
            <a:ext cx="337319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060450"/>
            <a:ext cx="9734550" cy="473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8698" y="5246254"/>
            <a:ext cx="713119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149465" y="5255260"/>
            <a:ext cx="49784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92150"/>
            <a:ext cx="9753600" cy="547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59463" y="3020291"/>
            <a:ext cx="2615810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2710" y="3602182"/>
            <a:ext cx="3546096" cy="25848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92785"/>
            <a:ext cx="9810750" cy="570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4940" y="719455"/>
            <a:ext cx="922020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170" y="1864360"/>
            <a:ext cx="9239250" cy="401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8408" y="3020291"/>
            <a:ext cx="888610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01499" y="4174836"/>
            <a:ext cx="888610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74590" y="4765963"/>
            <a:ext cx="888610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0" y="656590"/>
            <a:ext cx="9779000" cy="393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2385" y="4073525"/>
            <a:ext cx="607695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3353" y="1828801"/>
            <a:ext cx="8998137" cy="112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885" y="1251585"/>
            <a:ext cx="82677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6735" y="3011055"/>
            <a:ext cx="8129919" cy="2687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0" y="793750"/>
            <a:ext cx="9321800" cy="527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1316" y="757382"/>
            <a:ext cx="9533847" cy="172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92770" y="2669309"/>
            <a:ext cx="9515375" cy="3491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8415" y="641350"/>
            <a:ext cx="979805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035" y="1743075"/>
            <a:ext cx="9213850" cy="104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3900" y="2786380"/>
            <a:ext cx="8531860" cy="29571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4035" y="5743575"/>
            <a:ext cx="9194800" cy="1047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74517" y="6336146"/>
            <a:ext cx="266199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460" y="2743199"/>
            <a:ext cx="3032703" cy="30327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8265" y="817245"/>
            <a:ext cx="92773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33717" y="1985818"/>
            <a:ext cx="83319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80989" y="1995054"/>
            <a:ext cx="83319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29280" y="3205017"/>
            <a:ext cx="685411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01134" y="5587998"/>
            <a:ext cx="5793121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730375"/>
            <a:ext cx="9798050" cy="339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5099" y="2262910"/>
            <a:ext cx="37666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0645" y="628650"/>
            <a:ext cx="9734550" cy="280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1195" y="3429000"/>
            <a:ext cx="8067040" cy="3259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5575" y="1156970"/>
            <a:ext cx="9340850" cy="394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765" y="5170805"/>
            <a:ext cx="4464050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64262" y="4571998"/>
            <a:ext cx="1729120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5575" y="1403350"/>
            <a:ext cx="9340850" cy="405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13280" y="1403926"/>
            <a:ext cx="796247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30080" y="3158835"/>
            <a:ext cx="796247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85498" y="4313380"/>
            <a:ext cx="796247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35462" y="4904507"/>
            <a:ext cx="309610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730375"/>
            <a:ext cx="9810750" cy="339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91971" y="4008581"/>
            <a:ext cx="685411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412875"/>
            <a:ext cx="9239250" cy="403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2298" y="3740726"/>
            <a:ext cx="870138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29062" y="4331853"/>
            <a:ext cx="870138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279525"/>
            <a:ext cx="9791700" cy="429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5575" y="1371600"/>
            <a:ext cx="93408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0371" y="1958107"/>
            <a:ext cx="870138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80552" y="1976580"/>
            <a:ext cx="1609047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99650" y="3149600"/>
            <a:ext cx="86995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640570" y="3731260"/>
            <a:ext cx="86995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345935" y="4895270"/>
            <a:ext cx="1276538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14375"/>
            <a:ext cx="97536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3572" y="1874983"/>
            <a:ext cx="37666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196975"/>
            <a:ext cx="9772650" cy="446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6626" y="1173019"/>
            <a:ext cx="37666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41208" y="4100946"/>
            <a:ext cx="37666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92785"/>
            <a:ext cx="9728200" cy="582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8917" y="1246910"/>
            <a:ext cx="37666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41208" y="3648365"/>
            <a:ext cx="37666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463675"/>
            <a:ext cx="9772650" cy="393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8480" y="3796147"/>
            <a:ext cx="37666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621030"/>
            <a:ext cx="9817100" cy="608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3499" y="2327564"/>
            <a:ext cx="37666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10371" y="5080000"/>
            <a:ext cx="8841120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00408" y="5643418"/>
            <a:ext cx="987559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1243" y="6216074"/>
            <a:ext cx="1618283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64540"/>
            <a:ext cx="9810750" cy="553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8154" y="1856509"/>
            <a:ext cx="37666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28845" y="4692072"/>
            <a:ext cx="8573264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05207" y="5209308"/>
            <a:ext cx="9441483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72880" y="5758873"/>
            <a:ext cx="6259555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692785"/>
            <a:ext cx="9798050" cy="580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70080" y="1727199"/>
            <a:ext cx="907083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77354" y="2835563"/>
            <a:ext cx="37666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</Words>
  <Application>WPS 演示</Application>
  <PresentationFormat>宽屏</PresentationFormat>
  <Paragraphs>98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2025-06-20T02:11:53Z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