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2997200"/>
            <a:ext cx="591185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48665"/>
            <a:ext cx="98361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80" y="2401295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8844" y="5190676"/>
            <a:ext cx="8859592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0495" y="5763260"/>
            <a:ext cx="8859520" cy="53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90650"/>
            <a:ext cx="9836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6626" y="2521368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1135" y="4248568"/>
            <a:ext cx="8702574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789" y="4913744"/>
            <a:ext cx="8702574" cy="41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889000"/>
            <a:ext cx="98361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9498" y="1874823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1062" y="2512291"/>
            <a:ext cx="125806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2299" y="3685310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5645" y="4849092"/>
            <a:ext cx="148897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39900"/>
            <a:ext cx="97726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1354" y="1681020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445" y="2253615"/>
            <a:ext cx="69723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2954" y="2835565"/>
            <a:ext cx="611519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8409" y="3408219"/>
            <a:ext cx="851664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1209" y="4590474"/>
            <a:ext cx="1673700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660" y="757555"/>
            <a:ext cx="9880600" cy="555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55955"/>
            <a:ext cx="93408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655" y="4237990"/>
            <a:ext cx="312420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7245" y="2346038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2627" y="2937165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5973" y="2918693"/>
            <a:ext cx="6392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7463" y="3500583"/>
            <a:ext cx="171064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8373" y="4682839"/>
            <a:ext cx="6392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308100"/>
            <a:ext cx="8782050" cy="424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44550"/>
            <a:ext cx="9734550" cy="516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265" y="1029335"/>
            <a:ext cx="927735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5899" y="4581237"/>
            <a:ext cx="52112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0554" y="5163127"/>
            <a:ext cx="521122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174750"/>
            <a:ext cx="9734550" cy="450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146175"/>
            <a:ext cx="97980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1971" y="4026894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1123950"/>
            <a:ext cx="92964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645" y="3560445"/>
            <a:ext cx="7727950" cy="174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8953" y="1163783"/>
            <a:ext cx="7335591" cy="1607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899" y="4516583"/>
            <a:ext cx="8259228" cy="1108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445" y="3011055"/>
            <a:ext cx="8259228" cy="143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54150"/>
            <a:ext cx="9810750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781175"/>
            <a:ext cx="9359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8954" y="1782618"/>
            <a:ext cx="9977191" cy="3851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819150"/>
            <a:ext cx="9423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136" y="822037"/>
            <a:ext cx="9949482" cy="2863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590" y="3842327"/>
            <a:ext cx="10051083" cy="2392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68375"/>
            <a:ext cx="97536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4008" y="3648365"/>
            <a:ext cx="1193410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8408" y="4221020"/>
            <a:ext cx="1193410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25" y="1701800"/>
            <a:ext cx="88455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2626" y="1690256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1099" y="1690256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1644" y="4618183"/>
            <a:ext cx="222788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6408" y="4599710"/>
            <a:ext cx="222788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12800"/>
            <a:ext cx="9772650" cy="5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751205"/>
            <a:ext cx="923925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9463" y="4553528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6372" y="5144655"/>
            <a:ext cx="1895373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2000250"/>
            <a:ext cx="93218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8845" y="3158838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9645" y="4313383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679575"/>
            <a:ext cx="92773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262" y="3426692"/>
            <a:ext cx="971737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244" y="4027055"/>
            <a:ext cx="8979665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2227" y="4608945"/>
            <a:ext cx="8185338" cy="42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028825"/>
            <a:ext cx="97917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80" y="1911766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454150"/>
            <a:ext cx="98806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89" y="1413004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990725"/>
            <a:ext cx="9772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8843" y="2031840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22400"/>
            <a:ext cx="981075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89" y="1413004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661670"/>
            <a:ext cx="9772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205" y="1203325"/>
            <a:ext cx="9486900" cy="429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861" y="2881586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308225"/>
            <a:ext cx="9074150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3495" y="856615"/>
            <a:ext cx="977265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8152" y="3149441"/>
            <a:ext cx="528393" cy="50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2025-06-20T02:14:17Z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