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019425"/>
            <a:ext cx="46482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85" y="953770"/>
            <a:ext cx="98361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885" y="2593340"/>
            <a:ext cx="975360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52191" y="1394691"/>
            <a:ext cx="759300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1318" y="1939636"/>
            <a:ext cx="759300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8736" y="3047999"/>
            <a:ext cx="120264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7900" y="4119417"/>
            <a:ext cx="1415082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2519" y="4682836"/>
            <a:ext cx="120264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47775"/>
            <a:ext cx="9753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6482" y="1219200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6917" y="1782618"/>
            <a:ext cx="67617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3172" y="2318327"/>
            <a:ext cx="67617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06450"/>
            <a:ext cx="9772650" cy="524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399" y="3454401"/>
            <a:ext cx="4524183" cy="22562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6045" y="5560290"/>
            <a:ext cx="232948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803400"/>
            <a:ext cx="9836150" cy="325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499" y="3472872"/>
            <a:ext cx="9681628" cy="1921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43585"/>
            <a:ext cx="9734550" cy="419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025" y="5187315"/>
            <a:ext cx="9239250" cy="147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2298" y="3740726"/>
            <a:ext cx="87013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42770" y="2821708"/>
            <a:ext cx="87013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1238250"/>
            <a:ext cx="93408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4371" y="1274618"/>
            <a:ext cx="9829411" cy="148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2771" y="2955637"/>
            <a:ext cx="9829411" cy="2826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92785"/>
            <a:ext cx="9791700" cy="578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1311275"/>
            <a:ext cx="932180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408" y="5079999"/>
            <a:ext cx="1005108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743075"/>
            <a:ext cx="93853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8881" y="1727200"/>
            <a:ext cx="9589264" cy="3916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955" y="866140"/>
            <a:ext cx="77470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955" y="1951990"/>
            <a:ext cx="9213850" cy="382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6735" y="831272"/>
            <a:ext cx="9783229" cy="520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980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3644900"/>
            <a:ext cx="28130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2736" y="1865746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774700"/>
            <a:ext cx="9836150" cy="530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260475"/>
            <a:ext cx="9277350" cy="433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1244" y="1163781"/>
            <a:ext cx="428759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8408" y="1708726"/>
            <a:ext cx="311457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0846" y="1801090"/>
            <a:ext cx="2227882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41355" y="2900218"/>
            <a:ext cx="713118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373" y="4525818"/>
            <a:ext cx="1267300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2009775"/>
            <a:ext cx="93408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7573" y="1985816"/>
            <a:ext cx="694646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8118" y="3094179"/>
            <a:ext cx="147049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7936" y="3703782"/>
            <a:ext cx="851663" cy="471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6263" y="4267200"/>
            <a:ext cx="851663" cy="471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929005"/>
            <a:ext cx="9798050" cy="387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25" y="5096510"/>
            <a:ext cx="922020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2082" y="4978400"/>
            <a:ext cx="97173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4700" y="5698836"/>
            <a:ext cx="971738" cy="3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595" y="618490"/>
            <a:ext cx="9007475" cy="6036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7100" y="3888508"/>
            <a:ext cx="990210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6119" y="4479637"/>
            <a:ext cx="990210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4699" y="4461163"/>
            <a:ext cx="1331955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5391" y="5024580"/>
            <a:ext cx="611518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3644" y="6179125"/>
            <a:ext cx="814719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672465"/>
            <a:ext cx="97155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860" y="1764665"/>
            <a:ext cx="205105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030" y="1764665"/>
            <a:ext cx="3390900" cy="2781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5120" y="1764665"/>
            <a:ext cx="3124200" cy="2324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0070" y="4816475"/>
            <a:ext cx="9239250" cy="1047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23390" y="5440219"/>
            <a:ext cx="2320246" cy="52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9149" y="1782619"/>
            <a:ext cx="4138735" cy="280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835025"/>
            <a:ext cx="931545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2663" y="1902691"/>
            <a:ext cx="1692173" cy="52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7245" y="3620655"/>
            <a:ext cx="823955" cy="52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3899" y="3639128"/>
            <a:ext cx="546865" cy="52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8844" y="4812146"/>
            <a:ext cx="1572101" cy="52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7681" y="5394036"/>
            <a:ext cx="4463083" cy="52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825500"/>
            <a:ext cx="98171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2736" y="1884218"/>
            <a:ext cx="472974" cy="464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9682" y="3186545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692785"/>
            <a:ext cx="98615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795" y="2997835"/>
            <a:ext cx="293370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1209" y="1311564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30" y="744220"/>
            <a:ext cx="98171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4336" y="748145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6627" y="5421745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5" y="678815"/>
            <a:ext cx="9734550" cy="323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265" y="3910965"/>
            <a:ext cx="4133850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9630" y="3460115"/>
            <a:ext cx="3930650" cy="327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48845" y="1274618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74700"/>
            <a:ext cx="97917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7317" y="2918691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275" y="2432050"/>
            <a:ext cx="9569450" cy="199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1827" y="2456873"/>
            <a:ext cx="87672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227" y="3066473"/>
            <a:ext cx="9903300" cy="762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718" y="3925455"/>
            <a:ext cx="87672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130" y="680085"/>
            <a:ext cx="9817100" cy="481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880" y="5638800"/>
            <a:ext cx="940435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4336" y="2336800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7062" y="5578764"/>
            <a:ext cx="787130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6589" y="6114472"/>
            <a:ext cx="787130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</Words>
  <Application>Microsoft Office PowerPoint</Application>
  <PresentationFormat>宽屏</PresentationFormat>
  <Paragraphs>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2025-06-19T06:25:41Z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