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3028950"/>
            <a:ext cx="5975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645160"/>
            <a:ext cx="97917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390" y="1582420"/>
            <a:ext cx="4124960" cy="2996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170" y="2040890"/>
            <a:ext cx="3162300" cy="224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415" y="4578985"/>
            <a:ext cx="8985250" cy="106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2415" y="5722620"/>
            <a:ext cx="9461500" cy="100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6627" y="1773383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1208" y="5652656"/>
            <a:ext cx="854555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8881" y="6197601"/>
            <a:ext cx="854555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90880"/>
            <a:ext cx="9817100" cy="584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6663" y="2244437"/>
            <a:ext cx="2865192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2444" y="2235201"/>
            <a:ext cx="113799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3573" y="3325092"/>
            <a:ext cx="676172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5209" y="3879274"/>
            <a:ext cx="1276536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2919" y="3870038"/>
            <a:ext cx="174759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2917" y="4405746"/>
            <a:ext cx="93479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881" y="5477164"/>
            <a:ext cx="7777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62590" y="6022110"/>
            <a:ext cx="7777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"/>
                            </p:stCondLst>
                            <p:childTnLst>
                              <p:par>
                                <p:cTn id="2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713740"/>
            <a:ext cx="97726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9354" y="5033819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6772" y="5541819"/>
            <a:ext cx="5376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9172" y="6068292"/>
            <a:ext cx="5376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92785"/>
            <a:ext cx="98107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5280" y="6105237"/>
            <a:ext cx="222788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2220" y="4086308"/>
            <a:ext cx="2530764" cy="1760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770" y="791210"/>
            <a:ext cx="97345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770" y="2928620"/>
            <a:ext cx="9779000" cy="151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507230"/>
            <a:ext cx="2895600" cy="102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8409" y="1884219"/>
            <a:ext cx="9506136" cy="932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895475"/>
            <a:ext cx="44386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45" y="2967990"/>
            <a:ext cx="9277350" cy="370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20" y="647700"/>
            <a:ext cx="462915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7353" y="1856509"/>
            <a:ext cx="4878719" cy="100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4371" y="2964874"/>
            <a:ext cx="9635447" cy="2586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8190" y="5745018"/>
            <a:ext cx="8591737" cy="100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664845"/>
            <a:ext cx="9509760" cy="601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38250"/>
            <a:ext cx="92964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4371" y="1274619"/>
            <a:ext cx="9210573" cy="2013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0408" y="3491347"/>
            <a:ext cx="9663156" cy="2013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371725"/>
            <a:ext cx="92964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135" y="2272145"/>
            <a:ext cx="9423009" cy="2623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713105"/>
            <a:ext cx="830580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005" y="1652270"/>
            <a:ext cx="5490210" cy="2307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605" y="4036060"/>
            <a:ext cx="9201150" cy="265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7317" y="6132947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054100"/>
            <a:ext cx="98361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0445" y="2115128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8155" y="4812146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247775"/>
            <a:ext cx="9359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7498" y="2890982"/>
            <a:ext cx="55610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6371" y="4516583"/>
            <a:ext cx="722475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4590" y="5070764"/>
            <a:ext cx="23017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81075"/>
            <a:ext cx="97536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0264" y="2586182"/>
            <a:ext cx="1387372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5354" y="3131127"/>
            <a:ext cx="419522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4045" y="3657600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1064" y="4775200"/>
            <a:ext cx="110104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4409" y="5310909"/>
            <a:ext cx="73159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1177925"/>
            <a:ext cx="7645400" cy="450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641350"/>
            <a:ext cx="97726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1724660"/>
            <a:ext cx="9366250" cy="490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2845" y="5024583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695960"/>
            <a:ext cx="925830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4555" y="1136073"/>
            <a:ext cx="971736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5645" y="2715492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79525"/>
            <a:ext cx="97726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2991" y="5015346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644525"/>
            <a:ext cx="9151620" cy="6144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9062" y="1117601"/>
            <a:ext cx="279130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935" y="1634837"/>
            <a:ext cx="18861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627" y="4193310"/>
            <a:ext cx="1710646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8154" y="5209310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8510" y="5744845"/>
            <a:ext cx="47307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60554" y="5763492"/>
            <a:ext cx="85166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873250"/>
            <a:ext cx="828675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08100"/>
            <a:ext cx="983615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8155" y="2918691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09650"/>
            <a:ext cx="9791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263" y="2115128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9681" y="4313383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890" y="1088390"/>
            <a:ext cx="97980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3238500"/>
            <a:ext cx="940435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8845" y="2761673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696595"/>
            <a:ext cx="97536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20800"/>
            <a:ext cx="3895090" cy="2528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170" y="3895090"/>
            <a:ext cx="9467850" cy="261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1281" y="1200728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990" y="796290"/>
            <a:ext cx="9918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5100" y="2992583"/>
            <a:ext cx="47297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2625725"/>
            <a:ext cx="9423400" cy="160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9135" y="2604655"/>
            <a:ext cx="813915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716" y="3140365"/>
            <a:ext cx="962621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662" y="3685311"/>
            <a:ext cx="9626211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2025-06-20T02:10:52Z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