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0" y="3019425"/>
            <a:ext cx="59944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16330"/>
            <a:ext cx="9772650" cy="561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46430"/>
            <a:ext cx="423545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59971" y="1533076"/>
            <a:ext cx="971738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9280" y="2105731"/>
            <a:ext cx="1276537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8734" y="2696858"/>
            <a:ext cx="1276537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9462" y="4424058"/>
            <a:ext cx="1276537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9208" y="4414821"/>
            <a:ext cx="907084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9863" y="5578603"/>
            <a:ext cx="62999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41136" y="6132784"/>
            <a:ext cx="62999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12825"/>
            <a:ext cx="981710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5643" y="2114967"/>
            <a:ext cx="953266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4552" y="2687620"/>
            <a:ext cx="953266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43075"/>
            <a:ext cx="97726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2880" y="3934530"/>
            <a:ext cx="5192756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8008" y="4516420"/>
            <a:ext cx="5192756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536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9098" y="4183912"/>
            <a:ext cx="9663157" cy="237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8675"/>
            <a:ext cx="97536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5389" y="1874822"/>
            <a:ext cx="1258066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8334" y="3749803"/>
            <a:ext cx="8314647" cy="2410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98050" cy="570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0625" y="2946240"/>
            <a:ext cx="5839302" cy="355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4625" y="1206500"/>
            <a:ext cx="93027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7425" y="1154385"/>
            <a:ext cx="9459957" cy="1136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1243" y="2456712"/>
            <a:ext cx="9459957" cy="3630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55650"/>
            <a:ext cx="9753600" cy="534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949325"/>
            <a:ext cx="92773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8080" y="868057"/>
            <a:ext cx="916320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7134" y="3980711"/>
            <a:ext cx="50992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4152" y="4599547"/>
            <a:ext cx="50992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4188" y="4618020"/>
            <a:ext cx="50992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080" y="621030"/>
            <a:ext cx="9716135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1716" y="3020130"/>
            <a:ext cx="879375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6940" y="3620770"/>
            <a:ext cx="87947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0140" y="4257675"/>
            <a:ext cx="879475" cy="53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8225" y="4895112"/>
            <a:ext cx="879375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9716" y="6132785"/>
            <a:ext cx="879375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1700808"/>
            <a:ext cx="9817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8916" y="2318167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632460"/>
            <a:ext cx="9715500" cy="429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560" y="5007610"/>
            <a:ext cx="9239250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6211570"/>
            <a:ext cx="8801100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39534" y="4867403"/>
            <a:ext cx="16459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0007" y="6058894"/>
            <a:ext cx="916320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758825"/>
            <a:ext cx="92583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0844" y="1874821"/>
            <a:ext cx="796247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7935" y="3130966"/>
            <a:ext cx="167370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2735" y="4405585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1535" y="5015185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37790" y="5033657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27075"/>
            <a:ext cx="97726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0189" y="3140203"/>
            <a:ext cx="897847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885950"/>
            <a:ext cx="92329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2552" y="1773221"/>
            <a:ext cx="7381775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0771" y="2401294"/>
            <a:ext cx="403821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4080" y="3029367"/>
            <a:ext cx="2532684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5971" y="3657440"/>
            <a:ext cx="370570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63675"/>
            <a:ext cx="979170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89" y="2558313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739900"/>
            <a:ext cx="98361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261" y="2262748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59130"/>
            <a:ext cx="9772650" cy="215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305" y="4497070"/>
            <a:ext cx="8616950" cy="215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350" y="2299970"/>
            <a:ext cx="3473450" cy="247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85789" y="2355112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662305"/>
            <a:ext cx="97282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580" y="1885315"/>
            <a:ext cx="96901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2807" y="1209803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5862" y="4876639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47775"/>
            <a:ext cx="9798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89" y="2198094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44550"/>
            <a:ext cx="97917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6552" y="1994895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2334" y="4821222"/>
            <a:ext cx="7917484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0406" y="5430822"/>
            <a:ext cx="7917484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620" y="674370"/>
            <a:ext cx="975360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995" y="2877820"/>
            <a:ext cx="7518400" cy="220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995" y="5692140"/>
            <a:ext cx="9480550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8545" y="3307715"/>
            <a:ext cx="3063240" cy="21634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11898" y="2364349"/>
            <a:ext cx="521081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4953" y="5560130"/>
            <a:ext cx="875799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1244" y="6142021"/>
            <a:ext cx="875799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2025-06-20T02:21:37Z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