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8725" y="3019425"/>
            <a:ext cx="46545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692785"/>
            <a:ext cx="98361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5337" y="22565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76973" y="277375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803400"/>
            <a:ext cx="9753600" cy="325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3627" y="231193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50936" y="2321171"/>
            <a:ext cx="783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23881" y="3411062"/>
            <a:ext cx="22889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97773" y="3946770"/>
            <a:ext cx="13007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54645" y="4491717"/>
            <a:ext cx="783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679450"/>
            <a:ext cx="9715500" cy="549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6027" y="4584080"/>
            <a:ext cx="838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50864" y="5683207"/>
            <a:ext cx="838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918845"/>
            <a:ext cx="97980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860" y="2850515"/>
            <a:ext cx="4813300" cy="222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370" y="2843789"/>
            <a:ext cx="5885605" cy="2291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030" y="1927860"/>
            <a:ext cx="741680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4059555"/>
            <a:ext cx="9213850" cy="45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075" y="4584700"/>
            <a:ext cx="9239250" cy="1543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4075" y="982345"/>
            <a:ext cx="2228850" cy="2882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64536" y="4482480"/>
            <a:ext cx="838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56972" y="5027425"/>
            <a:ext cx="32218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01117" y="5572371"/>
            <a:ext cx="838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89000"/>
            <a:ext cx="9772650" cy="5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1123950"/>
            <a:ext cx="934085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393825"/>
            <a:ext cx="9315450" cy="407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1409" y="2404298"/>
            <a:ext cx="838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18937" y="4473244"/>
            <a:ext cx="838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12391" y="4464007"/>
            <a:ext cx="838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79450"/>
            <a:ext cx="9772650" cy="592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692150"/>
            <a:ext cx="923925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6572" y="667862"/>
            <a:ext cx="838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70208" y="4131498"/>
            <a:ext cx="9604192" cy="2315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854200"/>
            <a:ext cx="9817100" cy="314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875" y="1587500"/>
            <a:ext cx="9366250" cy="368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1663" y="1600733"/>
            <a:ext cx="9761210" cy="3054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8681" y="4765964"/>
            <a:ext cx="7175028" cy="471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44550"/>
            <a:ext cx="975360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1809" y="2524371"/>
            <a:ext cx="838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68464" y="3706625"/>
            <a:ext cx="838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02426" y="4925826"/>
            <a:ext cx="25937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1444625"/>
            <a:ext cx="934085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82573" y="1434480"/>
            <a:ext cx="838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21991" y="2044080"/>
            <a:ext cx="1799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55955"/>
            <a:ext cx="975360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7625" y="2941955"/>
            <a:ext cx="6864350" cy="2692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5687695"/>
            <a:ext cx="9302750" cy="946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90716" y="6265099"/>
            <a:ext cx="24552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9398" y="2909455"/>
            <a:ext cx="3906855" cy="2797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685165"/>
            <a:ext cx="923925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3006" y="674255"/>
            <a:ext cx="626449" cy="370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38643" y="2198255"/>
            <a:ext cx="866593" cy="370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12388" y="2179781"/>
            <a:ext cx="866593" cy="370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13988" y="5144653"/>
            <a:ext cx="866593" cy="370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27661" y="6169889"/>
            <a:ext cx="866593" cy="370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36625"/>
            <a:ext cx="9753600" cy="498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1189" y="5572372"/>
            <a:ext cx="24552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724" y="1978767"/>
            <a:ext cx="3862676" cy="2438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642620"/>
            <a:ext cx="9302750" cy="610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6498" y="593972"/>
            <a:ext cx="6633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53698" y="2653681"/>
            <a:ext cx="11529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10425" y="3660445"/>
            <a:ext cx="7649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01189" y="5202918"/>
            <a:ext cx="7649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64025" y="5720154"/>
            <a:ext cx="67871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99880" y="6237391"/>
            <a:ext cx="21135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857375"/>
            <a:ext cx="97345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7046" y="24412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123950"/>
            <a:ext cx="97345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3228" y="281069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65175"/>
            <a:ext cx="98171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8573" y="13328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395" y="673100"/>
            <a:ext cx="9772650" cy="275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685" y="3603625"/>
            <a:ext cx="9423400" cy="275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9337" y="116662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61628" y="35680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826135"/>
            <a:ext cx="6838950" cy="222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352800"/>
            <a:ext cx="9753600" cy="3314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5" y="2759710"/>
            <a:ext cx="130175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5475" y="2635885"/>
            <a:ext cx="1219200" cy="41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89336" y="502742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065" y="615315"/>
            <a:ext cx="9810750" cy="508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755" y="5695315"/>
            <a:ext cx="944245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87518" y="289382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989" y="5717309"/>
            <a:ext cx="8514301" cy="36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71808" y="6218915"/>
            <a:ext cx="18733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42315"/>
            <a:ext cx="977265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2391" y="123127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23155" y="4076079"/>
            <a:ext cx="57341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99540" y="4639310"/>
            <a:ext cx="962850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60500" y="5193665"/>
            <a:ext cx="956754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60500" y="5784850"/>
            <a:ext cx="87179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WPS 演示</Application>
  <PresentationFormat>宽屏</PresentationFormat>
  <Paragraphs>104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2025-06-20T02:13:37Z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