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302" r:id="rId2"/>
    <p:sldId id="324" r:id="rId3"/>
    <p:sldId id="350" r:id="rId4"/>
    <p:sldId id="347" r:id="rId5"/>
    <p:sldId id="351" r:id="rId6"/>
    <p:sldId id="352" r:id="rId7"/>
    <p:sldId id="341" r:id="rId8"/>
    <p:sldId id="353" r:id="rId9"/>
    <p:sldId id="354" r:id="rId10"/>
    <p:sldId id="357" r:id="rId11"/>
    <p:sldId id="356" r:id="rId12"/>
    <p:sldId id="358" r:id="rId13"/>
    <p:sldId id="360" r:id="rId14"/>
    <p:sldId id="359" r:id="rId15"/>
    <p:sldId id="331" r:id="rId16"/>
    <p:sldId id="330" r:id="rId17"/>
    <p:sldId id="329" r:id="rId18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8" d="100"/>
          <a:sy n="78" d="100"/>
        </p:scale>
        <p:origin x="1138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2025/6/23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2025/6/23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" y="3042298"/>
            <a:ext cx="12191998" cy="77340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855508E-3EFE-6C44-9A88-6C67F70226B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13" r="29627"/>
          <a:stretch/>
        </p:blipFill>
        <p:spPr>
          <a:xfrm>
            <a:off x="2495600" y="1988840"/>
            <a:ext cx="7980304" cy="333544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0DDADAB-5A19-A3D7-1B66-2CD294D677D9}"/>
              </a:ext>
            </a:extLst>
          </p:cNvPr>
          <p:cNvSpPr/>
          <p:nvPr/>
        </p:nvSpPr>
        <p:spPr bwMode="white">
          <a:xfrm>
            <a:off x="2279576" y="2852936"/>
            <a:ext cx="8064896" cy="864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0DDADAB-5A19-A3D7-1B66-2CD294D677D9}"/>
              </a:ext>
            </a:extLst>
          </p:cNvPr>
          <p:cNvSpPr/>
          <p:nvPr/>
        </p:nvSpPr>
        <p:spPr bwMode="white">
          <a:xfrm>
            <a:off x="3398192" y="3761454"/>
            <a:ext cx="4498008" cy="8196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0DDADAB-5A19-A3D7-1B66-2CD294D677D9}"/>
              </a:ext>
            </a:extLst>
          </p:cNvPr>
          <p:cNvSpPr/>
          <p:nvPr/>
        </p:nvSpPr>
        <p:spPr bwMode="white">
          <a:xfrm>
            <a:off x="3287688" y="4676714"/>
            <a:ext cx="5827664" cy="10197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04458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A7D7B2E7-E9E7-CF41-146E-9DC73C87488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08"/>
          <a:stretch/>
        </p:blipFill>
        <p:spPr>
          <a:xfrm>
            <a:off x="983432" y="1124744"/>
            <a:ext cx="10488528" cy="5070288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10DDADAB-5A19-A3D7-1B66-2CD294D677D9}"/>
              </a:ext>
            </a:extLst>
          </p:cNvPr>
          <p:cNvSpPr/>
          <p:nvPr/>
        </p:nvSpPr>
        <p:spPr bwMode="white">
          <a:xfrm>
            <a:off x="551384" y="1988840"/>
            <a:ext cx="11521280" cy="16561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0DDADAB-5A19-A3D7-1B66-2CD294D677D9}"/>
              </a:ext>
            </a:extLst>
          </p:cNvPr>
          <p:cNvSpPr/>
          <p:nvPr/>
        </p:nvSpPr>
        <p:spPr bwMode="white">
          <a:xfrm>
            <a:off x="2639616" y="3900252"/>
            <a:ext cx="5544616" cy="6088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0DDADAB-5A19-A3D7-1B66-2CD294D677D9}"/>
              </a:ext>
            </a:extLst>
          </p:cNvPr>
          <p:cNvSpPr/>
          <p:nvPr/>
        </p:nvSpPr>
        <p:spPr bwMode="white">
          <a:xfrm>
            <a:off x="2639616" y="4792982"/>
            <a:ext cx="5328592" cy="5802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0DDADAB-5A19-A3D7-1B66-2CD294D677D9}"/>
              </a:ext>
            </a:extLst>
          </p:cNvPr>
          <p:cNvSpPr/>
          <p:nvPr/>
        </p:nvSpPr>
        <p:spPr bwMode="white">
          <a:xfrm>
            <a:off x="2639616" y="5657078"/>
            <a:ext cx="6408712" cy="5379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46001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0C41B32F-9AE5-7FA1-740D-CE44B29D01D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344" y="972006"/>
            <a:ext cx="11340000" cy="5610028"/>
          </a:xfrm>
          <a:prstGeom prst="rect">
            <a:avLst/>
          </a:prstGeom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66E19353-3B6C-AA11-D822-FC78431194B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661"/>
          <a:stretch/>
        </p:blipFill>
        <p:spPr>
          <a:xfrm>
            <a:off x="6112767" y="3212976"/>
            <a:ext cx="6048672" cy="345651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0DDADAB-5A19-A3D7-1B66-2CD294D677D9}"/>
              </a:ext>
            </a:extLst>
          </p:cNvPr>
          <p:cNvSpPr/>
          <p:nvPr/>
        </p:nvSpPr>
        <p:spPr bwMode="white">
          <a:xfrm>
            <a:off x="568151" y="4149080"/>
            <a:ext cx="5311825" cy="6808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0DDADAB-5A19-A3D7-1B66-2CD294D677D9}"/>
              </a:ext>
            </a:extLst>
          </p:cNvPr>
          <p:cNvSpPr/>
          <p:nvPr/>
        </p:nvSpPr>
        <p:spPr bwMode="white">
          <a:xfrm>
            <a:off x="1847528" y="5097127"/>
            <a:ext cx="3384376" cy="6088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0DDADAB-5A19-A3D7-1B66-2CD294D677D9}"/>
              </a:ext>
            </a:extLst>
          </p:cNvPr>
          <p:cNvSpPr/>
          <p:nvPr/>
        </p:nvSpPr>
        <p:spPr bwMode="white">
          <a:xfrm>
            <a:off x="2279576" y="5904181"/>
            <a:ext cx="2808312" cy="6088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0DDADAB-5A19-A3D7-1B66-2CD294D677D9}"/>
              </a:ext>
            </a:extLst>
          </p:cNvPr>
          <p:cNvSpPr/>
          <p:nvPr/>
        </p:nvSpPr>
        <p:spPr bwMode="white">
          <a:xfrm>
            <a:off x="6112767" y="4221088"/>
            <a:ext cx="5959897" cy="7201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0DDADAB-5A19-A3D7-1B66-2CD294D677D9}"/>
              </a:ext>
            </a:extLst>
          </p:cNvPr>
          <p:cNvSpPr/>
          <p:nvPr/>
        </p:nvSpPr>
        <p:spPr bwMode="white">
          <a:xfrm>
            <a:off x="7680175" y="5152766"/>
            <a:ext cx="3473151" cy="5532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0DDADAB-5A19-A3D7-1B66-2CD294D677D9}"/>
              </a:ext>
            </a:extLst>
          </p:cNvPr>
          <p:cNvSpPr/>
          <p:nvPr/>
        </p:nvSpPr>
        <p:spPr bwMode="white">
          <a:xfrm>
            <a:off x="7608168" y="5949347"/>
            <a:ext cx="3215950" cy="6764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34350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B3E24BE6-F528-5543-9FCA-83FCD4E94A3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258"/>
          <a:stretch/>
        </p:blipFill>
        <p:spPr>
          <a:xfrm>
            <a:off x="2495600" y="1412776"/>
            <a:ext cx="6888128" cy="4345182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10DDADAB-5A19-A3D7-1B66-2CD294D677D9}"/>
              </a:ext>
            </a:extLst>
          </p:cNvPr>
          <p:cNvSpPr/>
          <p:nvPr/>
        </p:nvSpPr>
        <p:spPr bwMode="white">
          <a:xfrm>
            <a:off x="2063552" y="2420888"/>
            <a:ext cx="7320176" cy="6808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0DDADAB-5A19-A3D7-1B66-2CD294D677D9}"/>
              </a:ext>
            </a:extLst>
          </p:cNvPr>
          <p:cNvSpPr/>
          <p:nvPr/>
        </p:nvSpPr>
        <p:spPr bwMode="white">
          <a:xfrm>
            <a:off x="2855640" y="3356992"/>
            <a:ext cx="5544616" cy="6088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0DDADAB-5A19-A3D7-1B66-2CD294D677D9}"/>
              </a:ext>
            </a:extLst>
          </p:cNvPr>
          <p:cNvSpPr/>
          <p:nvPr/>
        </p:nvSpPr>
        <p:spPr bwMode="white">
          <a:xfrm>
            <a:off x="2855640" y="4253041"/>
            <a:ext cx="5544616" cy="6088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0DDADAB-5A19-A3D7-1B66-2CD294D677D9}"/>
              </a:ext>
            </a:extLst>
          </p:cNvPr>
          <p:cNvSpPr/>
          <p:nvPr/>
        </p:nvSpPr>
        <p:spPr bwMode="white">
          <a:xfrm>
            <a:off x="3870822" y="5005499"/>
            <a:ext cx="5544616" cy="6088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92663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A93380DE-E086-CECB-93BF-AEDA9621E35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353"/>
          <a:stretch/>
        </p:blipFill>
        <p:spPr>
          <a:xfrm>
            <a:off x="2279576" y="1412776"/>
            <a:ext cx="7104152" cy="4403883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10DDADAB-5A19-A3D7-1B66-2CD294D677D9}"/>
              </a:ext>
            </a:extLst>
          </p:cNvPr>
          <p:cNvSpPr/>
          <p:nvPr/>
        </p:nvSpPr>
        <p:spPr bwMode="white">
          <a:xfrm>
            <a:off x="1919536" y="2492896"/>
            <a:ext cx="6336704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0DDADAB-5A19-A3D7-1B66-2CD294D677D9}"/>
              </a:ext>
            </a:extLst>
          </p:cNvPr>
          <p:cNvSpPr/>
          <p:nvPr/>
        </p:nvSpPr>
        <p:spPr bwMode="white">
          <a:xfrm>
            <a:off x="3359696" y="3356992"/>
            <a:ext cx="5544616" cy="6088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0DDADAB-5A19-A3D7-1B66-2CD294D677D9}"/>
              </a:ext>
            </a:extLst>
          </p:cNvPr>
          <p:cNvSpPr/>
          <p:nvPr/>
        </p:nvSpPr>
        <p:spPr bwMode="white">
          <a:xfrm>
            <a:off x="2855640" y="4253892"/>
            <a:ext cx="5544616" cy="6088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0DDADAB-5A19-A3D7-1B66-2CD294D677D9}"/>
              </a:ext>
            </a:extLst>
          </p:cNvPr>
          <p:cNvSpPr/>
          <p:nvPr/>
        </p:nvSpPr>
        <p:spPr bwMode="white">
          <a:xfrm>
            <a:off x="3647728" y="5150792"/>
            <a:ext cx="5544616" cy="6088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67889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435446C-04A0-661C-EA41-AD4D4AA17F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340768"/>
            <a:ext cx="11340000" cy="44314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8392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3CBBFC2-5928-F420-2FB4-C3A9E6F228C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484784"/>
            <a:ext cx="11340000" cy="52846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30585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0FEF297-EDF9-1B34-70A8-5CEC0D3D077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470" y="836712"/>
            <a:ext cx="11340000" cy="2862524"/>
          </a:xfrm>
          <a:prstGeom prst="rect">
            <a:avLst/>
          </a:prstGeom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7237D42E-CC50-E99E-9490-432293B0290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741"/>
          <a:stretch/>
        </p:blipFill>
        <p:spPr>
          <a:xfrm>
            <a:off x="6710534" y="1938128"/>
            <a:ext cx="5472608" cy="183311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E64E780-E3B7-2621-A205-16E2FA2A4AB2}"/>
              </a:ext>
            </a:extLst>
          </p:cNvPr>
          <p:cNvSpPr/>
          <p:nvPr/>
        </p:nvSpPr>
        <p:spPr bwMode="white">
          <a:xfrm>
            <a:off x="950711" y="3117188"/>
            <a:ext cx="5315151" cy="5820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09D9949-0BCC-D346-3A09-D4D891D6723A}"/>
              </a:ext>
            </a:extLst>
          </p:cNvPr>
          <p:cNvSpPr/>
          <p:nvPr/>
        </p:nvSpPr>
        <p:spPr bwMode="white">
          <a:xfrm>
            <a:off x="6566518" y="2960252"/>
            <a:ext cx="5400600" cy="6575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5993F8C4-DF39-7048-805D-67AE300267D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2495" y="3573016"/>
            <a:ext cx="11340000" cy="1706504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5776415-F899-F15B-9D01-E8315624C2AA}"/>
              </a:ext>
            </a:extLst>
          </p:cNvPr>
          <p:cNvSpPr/>
          <p:nvPr/>
        </p:nvSpPr>
        <p:spPr bwMode="white">
          <a:xfrm>
            <a:off x="924410" y="4608378"/>
            <a:ext cx="5341452" cy="576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>
            <a:extLst>
              <a:ext uri="{FF2B5EF4-FFF2-40B4-BE49-F238E27FC236}">
                <a16:creationId xmlns:a16="http://schemas.microsoft.com/office/drawing/2014/main" id="{910C1E7B-EFDF-D817-BA38-D39DCAF7C2DC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800"/>
          <a:stretch/>
        </p:blipFill>
        <p:spPr>
          <a:xfrm>
            <a:off x="6720249" y="3573016"/>
            <a:ext cx="5352415" cy="1712009"/>
          </a:xfrm>
          <a:prstGeom prst="rect">
            <a:avLst/>
          </a:prstGeom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B9831B3-8097-1033-096C-5EC9109967B9}"/>
              </a:ext>
            </a:extLst>
          </p:cNvPr>
          <p:cNvSpPr/>
          <p:nvPr/>
        </p:nvSpPr>
        <p:spPr bwMode="white">
          <a:xfrm>
            <a:off x="6682163" y="4692039"/>
            <a:ext cx="5284955" cy="5874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img_16777215">
            <a:extLst>
              <a:ext uri="{FF2B5EF4-FFF2-40B4-BE49-F238E27FC236}">
                <a16:creationId xmlns:a16="http://schemas.microsoft.com/office/drawing/2014/main" id="{490F722F-E59E-F4BE-8A4C-83CDB2CECFE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5963" y="5085184"/>
            <a:ext cx="11340000" cy="1789077"/>
          </a:xfrm>
          <a:prstGeom prst="rect">
            <a:avLst/>
          </a:prstGeom>
        </p:spPr>
      </p:pic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7C743C4B-6567-CE22-0C8C-ACD124D6A2EF}"/>
              </a:ext>
            </a:extLst>
          </p:cNvPr>
          <p:cNvSpPr/>
          <p:nvPr/>
        </p:nvSpPr>
        <p:spPr bwMode="white">
          <a:xfrm>
            <a:off x="957877" y="6252389"/>
            <a:ext cx="5858203" cy="5392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97441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  <p:bldP spid="10" grpId="0" animBg="1"/>
      <p:bldP spid="1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E1E8DE3-523C-C80D-11CE-6B15D55A4A7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516"/>
          <a:stretch/>
        </p:blipFill>
        <p:spPr>
          <a:xfrm>
            <a:off x="1919536" y="692696"/>
            <a:ext cx="7992888" cy="3789086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6B45A36-3E28-B5A2-B74E-A2687550E001}"/>
              </a:ext>
            </a:extLst>
          </p:cNvPr>
          <p:cNvSpPr/>
          <p:nvPr/>
        </p:nvSpPr>
        <p:spPr bwMode="white">
          <a:xfrm>
            <a:off x="2182928" y="3689785"/>
            <a:ext cx="7344816" cy="7919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BEA2D87B-E0D0-3727-58A8-6ED87CDB556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375"/>
          <a:stretch/>
        </p:blipFill>
        <p:spPr>
          <a:xfrm>
            <a:off x="2567608" y="4481782"/>
            <a:ext cx="5400600" cy="1679192"/>
          </a:xfrm>
          <a:prstGeom prst="rect">
            <a:avLst/>
          </a:prstGeom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1F2DA67-40EA-947B-736A-4971BC08C990}"/>
              </a:ext>
            </a:extLst>
          </p:cNvPr>
          <p:cNvSpPr/>
          <p:nvPr/>
        </p:nvSpPr>
        <p:spPr bwMode="white">
          <a:xfrm>
            <a:off x="2529522" y="5589240"/>
            <a:ext cx="5006638" cy="648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g_16777215">
            <a:extLst>
              <a:ext uri="{FF2B5EF4-FFF2-40B4-BE49-F238E27FC236}">
                <a16:creationId xmlns:a16="http://schemas.microsoft.com/office/drawing/2014/main" id="{A0835936-C615-7CDE-DFEF-8256A8E93D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7608" y="980728"/>
            <a:ext cx="11340000" cy="2562403"/>
          </a:xfrm>
          <a:prstGeom prst="rect">
            <a:avLst/>
          </a:prstGeom>
        </p:spPr>
      </p:pic>
      <p:pic>
        <p:nvPicPr>
          <p:cNvPr id="8" name="img_16777215">
            <a:extLst>
              <a:ext uri="{FF2B5EF4-FFF2-40B4-BE49-F238E27FC236}">
                <a16:creationId xmlns:a16="http://schemas.microsoft.com/office/drawing/2014/main" id="{1EC57292-63A4-9C46-9559-37F488CDA08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068"/>
          <a:stretch/>
        </p:blipFill>
        <p:spPr>
          <a:xfrm>
            <a:off x="2567608" y="3543131"/>
            <a:ext cx="6456080" cy="2595115"/>
          </a:xfrm>
          <a:prstGeom prst="rect">
            <a:avLst/>
          </a:prstGeom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1F2DA67-40EA-947B-736A-4971BC08C990}"/>
              </a:ext>
            </a:extLst>
          </p:cNvPr>
          <p:cNvSpPr/>
          <p:nvPr/>
        </p:nvSpPr>
        <p:spPr bwMode="white">
          <a:xfrm>
            <a:off x="2423592" y="1937894"/>
            <a:ext cx="7200800" cy="648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D1F2DA67-40EA-947B-736A-4971BC08C990}"/>
              </a:ext>
            </a:extLst>
          </p:cNvPr>
          <p:cNvSpPr/>
          <p:nvPr/>
        </p:nvSpPr>
        <p:spPr bwMode="white">
          <a:xfrm>
            <a:off x="3647728" y="2895060"/>
            <a:ext cx="5006638" cy="648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D1F2DA67-40EA-947B-736A-4971BC08C990}"/>
              </a:ext>
            </a:extLst>
          </p:cNvPr>
          <p:cNvSpPr/>
          <p:nvPr/>
        </p:nvSpPr>
        <p:spPr bwMode="white">
          <a:xfrm>
            <a:off x="2207568" y="4581128"/>
            <a:ext cx="6816120" cy="648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D1F2DA67-40EA-947B-736A-4971BC08C990}"/>
              </a:ext>
            </a:extLst>
          </p:cNvPr>
          <p:cNvSpPr/>
          <p:nvPr/>
        </p:nvSpPr>
        <p:spPr bwMode="white">
          <a:xfrm>
            <a:off x="3791744" y="5490175"/>
            <a:ext cx="5006638" cy="648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6868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29DAB0C-C968-18BC-E07D-3CD11F90772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12759"/>
          </a:xfrm>
          <a:prstGeom prst="rect">
            <a:avLst/>
          </a:prstGeom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E00ED6E1-7F05-1245-9CFB-69931936162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1483"/>
          <a:stretch/>
        </p:blipFill>
        <p:spPr>
          <a:xfrm>
            <a:off x="7392144" y="3212976"/>
            <a:ext cx="4367848" cy="181549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D008FC4-3DDE-32E6-D579-067ED903B0C2}"/>
              </a:ext>
            </a:extLst>
          </p:cNvPr>
          <p:cNvSpPr/>
          <p:nvPr/>
        </p:nvSpPr>
        <p:spPr bwMode="white">
          <a:xfrm>
            <a:off x="931284" y="4449996"/>
            <a:ext cx="5812788" cy="6351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C0E3C76-2028-33BC-592F-33A307CB1F4D}"/>
              </a:ext>
            </a:extLst>
          </p:cNvPr>
          <p:cNvSpPr/>
          <p:nvPr/>
        </p:nvSpPr>
        <p:spPr bwMode="white">
          <a:xfrm>
            <a:off x="7248128" y="4297285"/>
            <a:ext cx="4248472" cy="6394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2831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DF298311-733A-A81F-41AC-770E4E813BD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0528"/>
          <a:stretch/>
        </p:blipFill>
        <p:spPr>
          <a:xfrm>
            <a:off x="2711624" y="908720"/>
            <a:ext cx="6744112" cy="1711903"/>
          </a:xfrm>
          <a:prstGeom prst="rect">
            <a:avLst/>
          </a:prstGeom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93B82088-CC09-54F6-B62E-8B052152237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779"/>
          <a:stretch/>
        </p:blipFill>
        <p:spPr>
          <a:xfrm>
            <a:off x="2711624" y="2620623"/>
            <a:ext cx="7169197" cy="357815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D008FC4-3DDE-32E6-D579-067ED903B0C2}"/>
              </a:ext>
            </a:extLst>
          </p:cNvPr>
          <p:cNvSpPr/>
          <p:nvPr/>
        </p:nvSpPr>
        <p:spPr bwMode="white">
          <a:xfrm>
            <a:off x="1991544" y="1844824"/>
            <a:ext cx="7200800" cy="7956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D008FC4-3DDE-32E6-D579-067ED903B0C2}"/>
              </a:ext>
            </a:extLst>
          </p:cNvPr>
          <p:cNvSpPr/>
          <p:nvPr/>
        </p:nvSpPr>
        <p:spPr bwMode="white">
          <a:xfrm>
            <a:off x="2567608" y="3697338"/>
            <a:ext cx="5812788" cy="6351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D008FC4-3DDE-32E6-D579-067ED903B0C2}"/>
              </a:ext>
            </a:extLst>
          </p:cNvPr>
          <p:cNvSpPr/>
          <p:nvPr/>
        </p:nvSpPr>
        <p:spPr bwMode="white">
          <a:xfrm>
            <a:off x="2927648" y="4485301"/>
            <a:ext cx="5812788" cy="6351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D008FC4-3DDE-32E6-D579-067ED903B0C2}"/>
              </a:ext>
            </a:extLst>
          </p:cNvPr>
          <p:cNvSpPr/>
          <p:nvPr/>
        </p:nvSpPr>
        <p:spPr bwMode="white">
          <a:xfrm>
            <a:off x="3935760" y="5409241"/>
            <a:ext cx="5812788" cy="6351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09430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9F26CD8D-4605-6AF4-EAA3-28A64C35CFC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516"/>
          <a:stretch/>
        </p:blipFill>
        <p:spPr>
          <a:xfrm>
            <a:off x="1991544" y="764704"/>
            <a:ext cx="7992888" cy="3374475"/>
          </a:xfrm>
          <a:prstGeom prst="rect">
            <a:avLst/>
          </a:prstGeom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500FB476-D3EC-00D9-9880-ABE76108C90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r="35231"/>
          <a:stretch/>
        </p:blipFill>
        <p:spPr>
          <a:xfrm>
            <a:off x="1991544" y="4139179"/>
            <a:ext cx="7344816" cy="262581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D008FC4-3DDE-32E6-D579-067ED903B0C2}"/>
              </a:ext>
            </a:extLst>
          </p:cNvPr>
          <p:cNvSpPr/>
          <p:nvPr/>
        </p:nvSpPr>
        <p:spPr bwMode="white">
          <a:xfrm>
            <a:off x="1991544" y="1814928"/>
            <a:ext cx="5812788" cy="6351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D008FC4-3DDE-32E6-D579-067ED903B0C2}"/>
              </a:ext>
            </a:extLst>
          </p:cNvPr>
          <p:cNvSpPr/>
          <p:nvPr/>
        </p:nvSpPr>
        <p:spPr bwMode="white">
          <a:xfrm>
            <a:off x="2639616" y="2659459"/>
            <a:ext cx="5812788" cy="6351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D008FC4-3DDE-32E6-D579-067ED903B0C2}"/>
              </a:ext>
            </a:extLst>
          </p:cNvPr>
          <p:cNvSpPr/>
          <p:nvPr/>
        </p:nvSpPr>
        <p:spPr bwMode="white">
          <a:xfrm>
            <a:off x="2659359" y="3511744"/>
            <a:ext cx="5812788" cy="6351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D008FC4-3DDE-32E6-D579-067ED903B0C2}"/>
              </a:ext>
            </a:extLst>
          </p:cNvPr>
          <p:cNvSpPr/>
          <p:nvPr/>
        </p:nvSpPr>
        <p:spPr bwMode="white">
          <a:xfrm>
            <a:off x="1919535" y="5251103"/>
            <a:ext cx="7704857" cy="6351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D008FC4-3DDE-32E6-D579-067ED903B0C2}"/>
              </a:ext>
            </a:extLst>
          </p:cNvPr>
          <p:cNvSpPr/>
          <p:nvPr/>
        </p:nvSpPr>
        <p:spPr bwMode="white">
          <a:xfrm>
            <a:off x="3287688" y="6129806"/>
            <a:ext cx="5812788" cy="6351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53781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4085817-415A-EAC6-9CBC-33A3B9BCC55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0311"/>
          <a:stretch/>
        </p:blipFill>
        <p:spPr>
          <a:xfrm>
            <a:off x="2135560" y="980728"/>
            <a:ext cx="6768752" cy="484427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0DDADAB-5A19-A3D7-1B66-2CD294D677D9}"/>
              </a:ext>
            </a:extLst>
          </p:cNvPr>
          <p:cNvSpPr/>
          <p:nvPr/>
        </p:nvSpPr>
        <p:spPr bwMode="white">
          <a:xfrm>
            <a:off x="2571297" y="4221088"/>
            <a:ext cx="4748839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0DDADAB-5A19-A3D7-1B66-2CD294D677D9}"/>
              </a:ext>
            </a:extLst>
          </p:cNvPr>
          <p:cNvSpPr/>
          <p:nvPr/>
        </p:nvSpPr>
        <p:spPr bwMode="white">
          <a:xfrm>
            <a:off x="3863752" y="5141167"/>
            <a:ext cx="4751852" cy="6838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29366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951CD108-8B4B-F372-015E-D09C5773069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581" r="46071"/>
          <a:stretch/>
        </p:blipFill>
        <p:spPr>
          <a:xfrm>
            <a:off x="2927648" y="500000"/>
            <a:ext cx="5976664" cy="3937112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10DDADAB-5A19-A3D7-1B66-2CD294D677D9}"/>
              </a:ext>
            </a:extLst>
          </p:cNvPr>
          <p:cNvSpPr/>
          <p:nvPr/>
        </p:nvSpPr>
        <p:spPr bwMode="white">
          <a:xfrm>
            <a:off x="2938853" y="2144520"/>
            <a:ext cx="5827664" cy="10197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img_16777215">
            <a:extLst>
              <a:ext uri="{FF2B5EF4-FFF2-40B4-BE49-F238E27FC236}">
                <a16:creationId xmlns:a16="http://schemas.microsoft.com/office/drawing/2014/main" id="{262A0246-D7E7-4C29-EAB0-41B62EA0FF5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676"/>
          <a:stretch/>
        </p:blipFill>
        <p:spPr>
          <a:xfrm>
            <a:off x="2921428" y="4005064"/>
            <a:ext cx="6840760" cy="2934087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0DDADAB-5A19-A3D7-1B66-2CD294D677D9}"/>
              </a:ext>
            </a:extLst>
          </p:cNvPr>
          <p:cNvSpPr/>
          <p:nvPr/>
        </p:nvSpPr>
        <p:spPr bwMode="white">
          <a:xfrm>
            <a:off x="3215680" y="3501007"/>
            <a:ext cx="5827664" cy="9143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0DDADAB-5A19-A3D7-1B66-2CD294D677D9}"/>
              </a:ext>
            </a:extLst>
          </p:cNvPr>
          <p:cNvSpPr/>
          <p:nvPr/>
        </p:nvSpPr>
        <p:spPr bwMode="white">
          <a:xfrm>
            <a:off x="2921292" y="5373215"/>
            <a:ext cx="6919124" cy="6087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0DDADAB-5A19-A3D7-1B66-2CD294D677D9}"/>
              </a:ext>
            </a:extLst>
          </p:cNvPr>
          <p:cNvSpPr/>
          <p:nvPr/>
        </p:nvSpPr>
        <p:spPr bwMode="white">
          <a:xfrm>
            <a:off x="3791744" y="6165302"/>
            <a:ext cx="5827664" cy="5755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86938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6833CCFD-5FE2-FFAD-D7CD-4227AF72EB8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78" r="40311"/>
          <a:stretch/>
        </p:blipFill>
        <p:spPr>
          <a:xfrm>
            <a:off x="2711624" y="1772816"/>
            <a:ext cx="6768752" cy="332600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0DDADAB-5A19-A3D7-1B66-2CD294D677D9}"/>
              </a:ext>
            </a:extLst>
          </p:cNvPr>
          <p:cNvSpPr/>
          <p:nvPr/>
        </p:nvSpPr>
        <p:spPr bwMode="white">
          <a:xfrm>
            <a:off x="2567608" y="2416044"/>
            <a:ext cx="6264696" cy="10129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0DDADAB-5A19-A3D7-1B66-2CD294D677D9}"/>
              </a:ext>
            </a:extLst>
          </p:cNvPr>
          <p:cNvSpPr/>
          <p:nvPr/>
        </p:nvSpPr>
        <p:spPr bwMode="white">
          <a:xfrm>
            <a:off x="3182168" y="3501008"/>
            <a:ext cx="5827664" cy="9545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0DDADAB-5A19-A3D7-1B66-2CD294D677D9}"/>
              </a:ext>
            </a:extLst>
          </p:cNvPr>
          <p:cNvSpPr/>
          <p:nvPr/>
        </p:nvSpPr>
        <p:spPr bwMode="white">
          <a:xfrm>
            <a:off x="4123256" y="4457421"/>
            <a:ext cx="5827664" cy="10197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18243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0</Words>
  <Application>Microsoft Office PowerPoint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2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HONOR</cp:lastModifiedBy>
  <cp:revision>66</cp:revision>
  <dcterms:created xsi:type="dcterms:W3CDTF">2015-09-16T06:44:00Z</dcterms:created>
  <dcterms:modified xsi:type="dcterms:W3CDTF">2025-06-23T08:04:51Z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