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4" r:id="rId4"/>
    <p:sldId id="355" r:id="rId5"/>
    <p:sldId id="356" r:id="rId6"/>
    <p:sldId id="357" r:id="rId7"/>
    <p:sldId id="350" r:id="rId8"/>
    <p:sldId id="349" r:id="rId9"/>
    <p:sldId id="358" r:id="rId10"/>
    <p:sldId id="346" r:id="rId11"/>
    <p:sldId id="359" r:id="rId12"/>
    <p:sldId id="360" r:id="rId13"/>
    <p:sldId id="343" r:id="rId14"/>
    <p:sldId id="361" r:id="rId15"/>
    <p:sldId id="340" r:id="rId16"/>
    <p:sldId id="339" r:id="rId17"/>
    <p:sldId id="362" r:id="rId18"/>
    <p:sldId id="335" r:id="rId19"/>
    <p:sldId id="363" r:id="rId20"/>
    <p:sldId id="331" r:id="rId21"/>
    <p:sldId id="330" r:id="rId22"/>
    <p:sldId id="364" r:id="rId23"/>
    <p:sldId id="328" r:id="rId24"/>
    <p:sldId id="365" r:id="rId25"/>
    <p:sldId id="36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9" y="3084739"/>
            <a:ext cx="12097342" cy="688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017DF-D063-EEF4-0DEF-449399252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5656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78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9999568-EF3E-78CA-9E2A-34BBF01C27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33007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AB70D31-F2E0-51E0-C4D7-EF2BCF89BB70}"/>
              </a:ext>
            </a:extLst>
          </p:cNvPr>
          <p:cNvSpPr/>
          <p:nvPr/>
        </p:nvSpPr>
        <p:spPr bwMode="white">
          <a:xfrm>
            <a:off x="695400" y="3140968"/>
            <a:ext cx="41044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B70D31-F2E0-51E0-C4D7-EF2BCF89BB70}"/>
              </a:ext>
            </a:extLst>
          </p:cNvPr>
          <p:cNvSpPr/>
          <p:nvPr/>
        </p:nvSpPr>
        <p:spPr bwMode="white">
          <a:xfrm>
            <a:off x="859830" y="4077072"/>
            <a:ext cx="365199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B70D31-F2E0-51E0-C4D7-EF2BCF89BB70}"/>
              </a:ext>
            </a:extLst>
          </p:cNvPr>
          <p:cNvSpPr/>
          <p:nvPr/>
        </p:nvSpPr>
        <p:spPr bwMode="white">
          <a:xfrm>
            <a:off x="893568" y="4941168"/>
            <a:ext cx="27541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B70D31-F2E0-51E0-C4D7-EF2BCF89BB70}"/>
              </a:ext>
            </a:extLst>
          </p:cNvPr>
          <p:cNvSpPr/>
          <p:nvPr/>
        </p:nvSpPr>
        <p:spPr bwMode="white">
          <a:xfrm>
            <a:off x="893568" y="5779909"/>
            <a:ext cx="4914400" cy="53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12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F129401-429D-7189-6830-E6A687B24C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484784"/>
            <a:ext cx="11340000" cy="43673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B70D31-F2E0-51E0-C4D7-EF2BCF89BB70}"/>
              </a:ext>
            </a:extLst>
          </p:cNvPr>
          <p:cNvSpPr/>
          <p:nvPr/>
        </p:nvSpPr>
        <p:spPr bwMode="white">
          <a:xfrm>
            <a:off x="335360" y="2564904"/>
            <a:ext cx="7848872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>
            <a:extLst>
              <a:ext uri="{FF2B5EF4-FFF2-40B4-BE49-F238E27FC236}">
                <a16:creationId xmlns:a16="http://schemas.microsoft.com/office/drawing/2014/main" id="{D9999568-EF3E-78CA-9E2A-34BBF01C27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4" t="36476" r="941" b="8134"/>
          <a:stretch/>
        </p:blipFill>
        <p:spPr>
          <a:xfrm>
            <a:off x="7680176" y="2060848"/>
            <a:ext cx="4680520" cy="29523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B70D31-F2E0-51E0-C4D7-EF2BCF89BB70}"/>
              </a:ext>
            </a:extLst>
          </p:cNvPr>
          <p:cNvSpPr/>
          <p:nvPr/>
        </p:nvSpPr>
        <p:spPr bwMode="white">
          <a:xfrm>
            <a:off x="191344" y="5261033"/>
            <a:ext cx="5616624" cy="59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11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666AE3-6A8C-063E-5219-BB0F6AC95D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270310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1969E9A-A93E-1B16-1251-ED63D5E4E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322938"/>
            <a:ext cx="11340000" cy="35624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4C2A92-188E-A180-DB67-D6CA7E3B5910}"/>
              </a:ext>
            </a:extLst>
          </p:cNvPr>
          <p:cNvSpPr/>
          <p:nvPr/>
        </p:nvSpPr>
        <p:spPr bwMode="white">
          <a:xfrm>
            <a:off x="839416" y="3611827"/>
            <a:ext cx="6624736" cy="140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4C2A92-188E-A180-DB67-D6CA7E3B5910}"/>
              </a:ext>
            </a:extLst>
          </p:cNvPr>
          <p:cNvSpPr/>
          <p:nvPr/>
        </p:nvSpPr>
        <p:spPr bwMode="white">
          <a:xfrm>
            <a:off x="1127448" y="5348670"/>
            <a:ext cx="5112568" cy="60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4C2A92-188E-A180-DB67-D6CA7E3B5910}"/>
              </a:ext>
            </a:extLst>
          </p:cNvPr>
          <p:cNvSpPr/>
          <p:nvPr/>
        </p:nvSpPr>
        <p:spPr bwMode="white">
          <a:xfrm>
            <a:off x="1179859" y="6165304"/>
            <a:ext cx="2683893" cy="51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48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F2B8D93-7627-4959-69C0-23A3E2582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417505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1969E9A-A93E-1B16-1251-ED63D5E4EA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69" r="6656" b="2022"/>
          <a:stretch/>
        </p:blipFill>
        <p:spPr>
          <a:xfrm>
            <a:off x="7127160" y="2636912"/>
            <a:ext cx="4680520" cy="34904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4C2A92-188E-A180-DB67-D6CA7E3B5910}"/>
              </a:ext>
            </a:extLst>
          </p:cNvPr>
          <p:cNvSpPr/>
          <p:nvPr/>
        </p:nvSpPr>
        <p:spPr bwMode="white">
          <a:xfrm>
            <a:off x="479376" y="4149080"/>
            <a:ext cx="54006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4C2A92-188E-A180-DB67-D6CA7E3B5910}"/>
              </a:ext>
            </a:extLst>
          </p:cNvPr>
          <p:cNvSpPr/>
          <p:nvPr/>
        </p:nvSpPr>
        <p:spPr bwMode="white">
          <a:xfrm>
            <a:off x="335360" y="5013176"/>
            <a:ext cx="25922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40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AAE521-404E-E791-2920-209C4A74F6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3824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3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D7E0B-5379-E96E-341D-2258DC7C3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61831"/>
            <a:ext cx="11340000" cy="285520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1E60198-D4CA-C2F1-A6D2-ADB25B8B80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573016"/>
            <a:ext cx="11340000" cy="33939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911424" y="3719669"/>
            <a:ext cx="4320480" cy="57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1127448" y="4665514"/>
            <a:ext cx="4320480" cy="57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1127448" y="5445224"/>
            <a:ext cx="4320480" cy="57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1055440" y="6224934"/>
            <a:ext cx="4968552" cy="55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3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7C530BD-396F-B41F-A718-4DE1E89214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8" b="25360"/>
          <a:stretch/>
        </p:blipFill>
        <p:spPr>
          <a:xfrm>
            <a:off x="360000" y="1124744"/>
            <a:ext cx="6888128" cy="249303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95AA17C-4A55-F8D1-EB1E-15C63022F1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16" b="29950"/>
          <a:stretch/>
        </p:blipFill>
        <p:spPr>
          <a:xfrm>
            <a:off x="479376" y="3429000"/>
            <a:ext cx="5112568" cy="352839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C530BD-396F-B41F-A718-4DE1E89214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41" r="55768"/>
          <a:stretch/>
        </p:blipFill>
        <p:spPr>
          <a:xfrm>
            <a:off x="6456040" y="2770761"/>
            <a:ext cx="5015920" cy="84701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95AA17C-4A55-F8D1-EB1E-15C63022F1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79" r="50053"/>
          <a:stretch/>
        </p:blipFill>
        <p:spPr>
          <a:xfrm>
            <a:off x="5318218" y="4483648"/>
            <a:ext cx="5663992" cy="160787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333495" y="2084546"/>
            <a:ext cx="4320480" cy="57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333495" y="3044348"/>
            <a:ext cx="2450137" cy="57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2810068" y="2957111"/>
            <a:ext cx="3429948" cy="66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6529844" y="3044347"/>
            <a:ext cx="4102660" cy="57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360000" y="3688179"/>
            <a:ext cx="4799896" cy="3053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5447928" y="4581128"/>
            <a:ext cx="5328592" cy="70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5272645" y="5615572"/>
            <a:ext cx="4320480" cy="57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A1E60198-D4CA-C2F1-A6D2-ADB25B8B80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9" r="7927" b="10889"/>
          <a:stretch/>
        </p:blipFill>
        <p:spPr>
          <a:xfrm>
            <a:off x="6672064" y="745800"/>
            <a:ext cx="3528392" cy="227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8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CEA15-794F-7610-63A2-DC9806A6B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7710"/>
            <a:ext cx="11340000" cy="28013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DA2E9EE-F9C4-15A1-42A0-529FB4A776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573016"/>
            <a:ext cx="11340000" cy="32323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839416" y="3645024"/>
            <a:ext cx="6624736" cy="70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1055440" y="4594138"/>
            <a:ext cx="6624736" cy="70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983432" y="5403525"/>
            <a:ext cx="6624736" cy="70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1112707" y="6212913"/>
            <a:ext cx="3831165" cy="58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12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1FA932A-3FFF-C3AA-7F5F-AE38E3CA4C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2" y="764704"/>
            <a:ext cx="11340000" cy="261277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43D5D37-DE32-FE03-848A-304D8A68A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3513108"/>
            <a:ext cx="11340000" cy="334489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DA2E9EE-F9C4-15A1-42A0-529FB4A776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44" r="6656" b="13118"/>
          <a:stretch/>
        </p:blipFill>
        <p:spPr>
          <a:xfrm>
            <a:off x="7424995" y="3513108"/>
            <a:ext cx="4320480" cy="28083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263352" y="3573016"/>
            <a:ext cx="6624736" cy="70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268693" y="4565743"/>
            <a:ext cx="2946987" cy="44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254494" y="5373216"/>
            <a:ext cx="6624736" cy="70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79DB7C-5FF6-4A5C-216D-BCE98F83AE30}"/>
              </a:ext>
            </a:extLst>
          </p:cNvPr>
          <p:cNvSpPr/>
          <p:nvPr/>
        </p:nvSpPr>
        <p:spPr bwMode="white">
          <a:xfrm>
            <a:off x="382147" y="6211882"/>
            <a:ext cx="2401485" cy="60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2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2ABB2E-EE2E-79E3-0012-EC4C5028D0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194" y="621832"/>
            <a:ext cx="8330310" cy="6153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7DBE5-83AC-94A3-4C8B-6D98F2D28C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3867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42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BC4D26-56F7-013F-78A9-F88D9A5D3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363858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BA71E06-5363-497E-0D44-9A801E5619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27" b="59969"/>
          <a:stretch/>
        </p:blipFill>
        <p:spPr>
          <a:xfrm>
            <a:off x="6221384" y="3717032"/>
            <a:ext cx="3643881" cy="234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66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BA71E06-5363-497E-0D44-9A801E561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9595905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F32FA0B-D511-F284-E74F-A794D489CF0D}"/>
              </a:ext>
            </a:extLst>
          </p:cNvPr>
          <p:cNvSpPr/>
          <p:nvPr/>
        </p:nvSpPr>
        <p:spPr bwMode="white">
          <a:xfrm>
            <a:off x="4439816" y="908720"/>
            <a:ext cx="27363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32FA0B-D511-F284-E74F-A794D489CF0D}"/>
              </a:ext>
            </a:extLst>
          </p:cNvPr>
          <p:cNvSpPr/>
          <p:nvPr/>
        </p:nvSpPr>
        <p:spPr bwMode="white">
          <a:xfrm>
            <a:off x="911424" y="1628800"/>
            <a:ext cx="42484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32FA0B-D511-F284-E74F-A794D489CF0D}"/>
              </a:ext>
            </a:extLst>
          </p:cNvPr>
          <p:cNvSpPr/>
          <p:nvPr/>
        </p:nvSpPr>
        <p:spPr bwMode="white">
          <a:xfrm>
            <a:off x="1271464" y="2420888"/>
            <a:ext cx="4248472" cy="25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32FA0B-D511-F284-E74F-A794D489CF0D}"/>
              </a:ext>
            </a:extLst>
          </p:cNvPr>
          <p:cNvSpPr/>
          <p:nvPr/>
        </p:nvSpPr>
        <p:spPr bwMode="white">
          <a:xfrm>
            <a:off x="1468690" y="5301208"/>
            <a:ext cx="4555301" cy="48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32FA0B-D511-F284-E74F-A794D489CF0D}"/>
              </a:ext>
            </a:extLst>
          </p:cNvPr>
          <p:cNvSpPr/>
          <p:nvPr/>
        </p:nvSpPr>
        <p:spPr bwMode="white">
          <a:xfrm>
            <a:off x="1415480" y="6021289"/>
            <a:ext cx="2088232" cy="48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66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2FEFD8-02BB-AB78-0975-17AF37414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367122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7CA2505-ED35-F6FE-6B67-4759183E87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t="-1" b="-3769"/>
          <a:stretch/>
        </p:blipFill>
        <p:spPr>
          <a:xfrm>
            <a:off x="3575720" y="4463838"/>
            <a:ext cx="4379864" cy="239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66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7CA2505-ED35-F6FE-6B67-4759183E8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714" y="1052736"/>
            <a:ext cx="11340000" cy="261064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EF25544-8FA2-7EB7-EDB2-437668AA7C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36" b="20732"/>
          <a:stretch/>
        </p:blipFill>
        <p:spPr>
          <a:xfrm>
            <a:off x="869714" y="3473624"/>
            <a:ext cx="6913302" cy="338437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EF25544-8FA2-7EB7-EDB2-437668AA7C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04" r="48148"/>
          <a:stretch/>
        </p:blipFill>
        <p:spPr>
          <a:xfrm>
            <a:off x="5735960" y="5013176"/>
            <a:ext cx="5880016" cy="7683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32FA0B-D511-F284-E74F-A794D489CF0D}"/>
              </a:ext>
            </a:extLst>
          </p:cNvPr>
          <p:cNvSpPr/>
          <p:nvPr/>
        </p:nvSpPr>
        <p:spPr bwMode="white">
          <a:xfrm>
            <a:off x="623392" y="2021296"/>
            <a:ext cx="5040560" cy="61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32FA0B-D511-F284-E74F-A794D489CF0D}"/>
              </a:ext>
            </a:extLst>
          </p:cNvPr>
          <p:cNvSpPr/>
          <p:nvPr/>
        </p:nvSpPr>
        <p:spPr bwMode="white">
          <a:xfrm>
            <a:off x="597900" y="2940312"/>
            <a:ext cx="2977819" cy="53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32FA0B-D511-F284-E74F-A794D489CF0D}"/>
              </a:ext>
            </a:extLst>
          </p:cNvPr>
          <p:cNvSpPr/>
          <p:nvPr/>
        </p:nvSpPr>
        <p:spPr bwMode="white">
          <a:xfrm>
            <a:off x="706204" y="3473624"/>
            <a:ext cx="5029756" cy="319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32FA0B-D511-F284-E74F-A794D489CF0D}"/>
              </a:ext>
            </a:extLst>
          </p:cNvPr>
          <p:cNvSpPr/>
          <p:nvPr/>
        </p:nvSpPr>
        <p:spPr bwMode="white">
          <a:xfrm>
            <a:off x="5735960" y="5013176"/>
            <a:ext cx="58800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42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679F4E2-86D0-3D46-9B28-28DF42B27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052736"/>
            <a:ext cx="11340000" cy="259433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F32FA0B-D511-F284-E74F-A794D489CF0D}"/>
              </a:ext>
            </a:extLst>
          </p:cNvPr>
          <p:cNvSpPr/>
          <p:nvPr/>
        </p:nvSpPr>
        <p:spPr bwMode="white">
          <a:xfrm>
            <a:off x="1271464" y="1988840"/>
            <a:ext cx="55446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32FA0B-D511-F284-E74F-A794D489CF0D}"/>
              </a:ext>
            </a:extLst>
          </p:cNvPr>
          <p:cNvSpPr/>
          <p:nvPr/>
        </p:nvSpPr>
        <p:spPr bwMode="white">
          <a:xfrm>
            <a:off x="1415480" y="2924944"/>
            <a:ext cx="86409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7CA2505-ED35-F6FE-6B67-4759183E87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t="-1" b="-3769"/>
          <a:stretch/>
        </p:blipFill>
        <p:spPr>
          <a:xfrm>
            <a:off x="3546028" y="3935098"/>
            <a:ext cx="4379864" cy="239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89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5FDF0E-1CB8-9F5F-DA46-7B033B28E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27705"/>
            <a:ext cx="11340000" cy="371714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D8C293E-45E2-35A2-63E7-1F0D338787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84" r="4516" b="28087"/>
          <a:stretch/>
        </p:blipFill>
        <p:spPr>
          <a:xfrm>
            <a:off x="4727848" y="3645024"/>
            <a:ext cx="4320480" cy="309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42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D8C293E-45E2-35A2-63E7-1F0D33878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430973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882B738-D74F-3EAA-D78D-D1D23D036862}"/>
              </a:ext>
            </a:extLst>
          </p:cNvPr>
          <p:cNvSpPr/>
          <p:nvPr/>
        </p:nvSpPr>
        <p:spPr bwMode="white">
          <a:xfrm>
            <a:off x="623392" y="5157192"/>
            <a:ext cx="54006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51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2C8513C-D2BD-C2C2-9D26-D57F703ED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417505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D8C293E-45E2-35A2-63E7-1F0D338787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84" r="4516" b="28087"/>
          <a:stretch/>
        </p:blipFill>
        <p:spPr>
          <a:xfrm>
            <a:off x="6816080" y="1844824"/>
            <a:ext cx="4320480" cy="30992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82B738-D74F-3EAA-D78D-D1D23D036862}"/>
              </a:ext>
            </a:extLst>
          </p:cNvPr>
          <p:cNvSpPr/>
          <p:nvPr/>
        </p:nvSpPr>
        <p:spPr bwMode="white">
          <a:xfrm>
            <a:off x="685178" y="2636912"/>
            <a:ext cx="397066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82B738-D74F-3EAA-D78D-D1D23D036862}"/>
              </a:ext>
            </a:extLst>
          </p:cNvPr>
          <p:cNvSpPr/>
          <p:nvPr/>
        </p:nvSpPr>
        <p:spPr bwMode="white">
          <a:xfrm>
            <a:off x="551384" y="3429000"/>
            <a:ext cx="36004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82B738-D74F-3EAA-D78D-D1D23D036862}"/>
              </a:ext>
            </a:extLst>
          </p:cNvPr>
          <p:cNvSpPr/>
          <p:nvPr/>
        </p:nvSpPr>
        <p:spPr bwMode="white">
          <a:xfrm>
            <a:off x="681118" y="4149080"/>
            <a:ext cx="5126849" cy="62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82B738-D74F-3EAA-D78D-D1D23D036862}"/>
              </a:ext>
            </a:extLst>
          </p:cNvPr>
          <p:cNvSpPr/>
          <p:nvPr/>
        </p:nvSpPr>
        <p:spPr bwMode="white">
          <a:xfrm>
            <a:off x="681118" y="5085184"/>
            <a:ext cx="591893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92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651857E-C9B7-9247-ABE6-32F8944C35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498852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D8C293E-45E2-35A2-63E7-1F0D338787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84" r="4516" b="28087"/>
          <a:stretch/>
        </p:blipFill>
        <p:spPr>
          <a:xfrm>
            <a:off x="6960096" y="1988840"/>
            <a:ext cx="4320480" cy="30992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82B738-D74F-3EAA-D78D-D1D23D036862}"/>
              </a:ext>
            </a:extLst>
          </p:cNvPr>
          <p:cNvSpPr/>
          <p:nvPr/>
        </p:nvSpPr>
        <p:spPr bwMode="white">
          <a:xfrm>
            <a:off x="2279576" y="2276872"/>
            <a:ext cx="28083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82B738-D74F-3EAA-D78D-D1D23D036862}"/>
              </a:ext>
            </a:extLst>
          </p:cNvPr>
          <p:cNvSpPr/>
          <p:nvPr/>
        </p:nvSpPr>
        <p:spPr bwMode="white">
          <a:xfrm>
            <a:off x="2063552" y="3128470"/>
            <a:ext cx="2736304" cy="58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82B738-D74F-3EAA-D78D-D1D23D036862}"/>
              </a:ext>
            </a:extLst>
          </p:cNvPr>
          <p:cNvSpPr/>
          <p:nvPr/>
        </p:nvSpPr>
        <p:spPr bwMode="white">
          <a:xfrm>
            <a:off x="623392" y="4053314"/>
            <a:ext cx="6120680" cy="51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82B738-D74F-3EAA-D78D-D1D23D036862}"/>
              </a:ext>
            </a:extLst>
          </p:cNvPr>
          <p:cNvSpPr/>
          <p:nvPr/>
        </p:nvSpPr>
        <p:spPr bwMode="white">
          <a:xfrm>
            <a:off x="2527839" y="4869443"/>
            <a:ext cx="2732644" cy="40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82B738-D74F-3EAA-D78D-D1D23D036862}"/>
              </a:ext>
            </a:extLst>
          </p:cNvPr>
          <p:cNvSpPr/>
          <p:nvPr/>
        </p:nvSpPr>
        <p:spPr bwMode="white">
          <a:xfrm>
            <a:off x="2271602" y="5636017"/>
            <a:ext cx="2816285" cy="693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4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D0CDC-E7C6-7236-9757-4923C1527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32" y="1124744"/>
            <a:ext cx="11340000" cy="45198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032" y="2852936"/>
            <a:ext cx="2685714" cy="3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01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2EBAE9-736B-9AED-DB92-5C5589A61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8" y="1196752"/>
            <a:ext cx="11340000" cy="969691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7F606C4-FEBA-8270-8949-E6C104654A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06"/>
          <a:stretch/>
        </p:blipFill>
        <p:spPr>
          <a:xfrm>
            <a:off x="1487488" y="2166443"/>
            <a:ext cx="6984776" cy="4133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328" y="2173439"/>
            <a:ext cx="2685714" cy="393333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6F05BB-6DA0-0DFE-8BB1-0A06F180FC6D}"/>
              </a:ext>
            </a:extLst>
          </p:cNvPr>
          <p:cNvSpPr/>
          <p:nvPr/>
        </p:nvSpPr>
        <p:spPr bwMode="white">
          <a:xfrm>
            <a:off x="1199456" y="2276872"/>
            <a:ext cx="54006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6F05BB-6DA0-0DFE-8BB1-0A06F180FC6D}"/>
              </a:ext>
            </a:extLst>
          </p:cNvPr>
          <p:cNvSpPr/>
          <p:nvPr/>
        </p:nvSpPr>
        <p:spPr bwMode="white">
          <a:xfrm>
            <a:off x="1512262" y="3146578"/>
            <a:ext cx="4295706" cy="49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96F05BB-6DA0-0DFE-8BB1-0A06F180FC6D}"/>
              </a:ext>
            </a:extLst>
          </p:cNvPr>
          <p:cNvSpPr/>
          <p:nvPr/>
        </p:nvSpPr>
        <p:spPr bwMode="white">
          <a:xfrm>
            <a:off x="5898608" y="3136133"/>
            <a:ext cx="2861688" cy="5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6F05BB-6DA0-0DFE-8BB1-0A06F180FC6D}"/>
              </a:ext>
            </a:extLst>
          </p:cNvPr>
          <p:cNvSpPr/>
          <p:nvPr/>
        </p:nvSpPr>
        <p:spPr bwMode="white">
          <a:xfrm>
            <a:off x="1469437" y="4012813"/>
            <a:ext cx="54006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6F05BB-6DA0-0DFE-8BB1-0A06F180FC6D}"/>
              </a:ext>
            </a:extLst>
          </p:cNvPr>
          <p:cNvSpPr/>
          <p:nvPr/>
        </p:nvSpPr>
        <p:spPr bwMode="white">
          <a:xfrm>
            <a:off x="1343472" y="4843709"/>
            <a:ext cx="6408712" cy="60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96F05BB-6DA0-0DFE-8BB1-0A06F180FC6D}"/>
              </a:ext>
            </a:extLst>
          </p:cNvPr>
          <p:cNvSpPr/>
          <p:nvPr/>
        </p:nvSpPr>
        <p:spPr bwMode="white">
          <a:xfrm>
            <a:off x="1199456" y="5748754"/>
            <a:ext cx="54006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4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7F8697C-A33A-6C2B-C4A5-56AFB36230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224000"/>
            <a:ext cx="11340000" cy="516690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7F606C4-FEBA-8270-8949-E6C104654A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4" r="7927"/>
          <a:stretch/>
        </p:blipFill>
        <p:spPr>
          <a:xfrm>
            <a:off x="9048328" y="2166443"/>
            <a:ext cx="2880320" cy="41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4352" y="2132863"/>
            <a:ext cx="2685714" cy="39333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6F05BB-6DA0-0DFE-8BB1-0A06F180FC6D}"/>
              </a:ext>
            </a:extLst>
          </p:cNvPr>
          <p:cNvSpPr/>
          <p:nvPr/>
        </p:nvSpPr>
        <p:spPr bwMode="white">
          <a:xfrm>
            <a:off x="263352" y="2348880"/>
            <a:ext cx="54006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6F05BB-6DA0-0DFE-8BB1-0A06F180FC6D}"/>
              </a:ext>
            </a:extLst>
          </p:cNvPr>
          <p:cNvSpPr/>
          <p:nvPr/>
        </p:nvSpPr>
        <p:spPr bwMode="white">
          <a:xfrm>
            <a:off x="156600" y="3212976"/>
            <a:ext cx="6371448" cy="58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6F05BB-6DA0-0DFE-8BB1-0A06F180FC6D}"/>
              </a:ext>
            </a:extLst>
          </p:cNvPr>
          <p:cNvSpPr/>
          <p:nvPr/>
        </p:nvSpPr>
        <p:spPr bwMode="white">
          <a:xfrm>
            <a:off x="6564052" y="3212976"/>
            <a:ext cx="24842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6F05BB-6DA0-0DFE-8BB1-0A06F180FC6D}"/>
              </a:ext>
            </a:extLst>
          </p:cNvPr>
          <p:cNvSpPr/>
          <p:nvPr/>
        </p:nvSpPr>
        <p:spPr bwMode="white">
          <a:xfrm>
            <a:off x="263352" y="4049824"/>
            <a:ext cx="54006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6F05BB-6DA0-0DFE-8BB1-0A06F180FC6D}"/>
              </a:ext>
            </a:extLst>
          </p:cNvPr>
          <p:cNvSpPr/>
          <p:nvPr/>
        </p:nvSpPr>
        <p:spPr bwMode="white">
          <a:xfrm>
            <a:off x="354690" y="4932333"/>
            <a:ext cx="54006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6F05BB-6DA0-0DFE-8BB1-0A06F180FC6D}"/>
              </a:ext>
            </a:extLst>
          </p:cNvPr>
          <p:cNvSpPr/>
          <p:nvPr/>
        </p:nvSpPr>
        <p:spPr bwMode="white">
          <a:xfrm>
            <a:off x="156600" y="5817457"/>
            <a:ext cx="54006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06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2025-06-23T08:48:17Z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