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4" r:id="rId4"/>
    <p:sldId id="352" r:id="rId5"/>
    <p:sldId id="350" r:id="rId6"/>
    <p:sldId id="349" r:id="rId7"/>
    <p:sldId id="355" r:id="rId8"/>
    <p:sldId id="346" r:id="rId9"/>
    <p:sldId id="356" r:id="rId10"/>
    <p:sldId id="343" r:id="rId11"/>
    <p:sldId id="357" r:id="rId12"/>
    <p:sldId id="341" r:id="rId13"/>
    <p:sldId id="340" r:id="rId14"/>
    <p:sldId id="358" r:id="rId15"/>
    <p:sldId id="339" r:id="rId16"/>
    <p:sldId id="337" r:id="rId17"/>
    <p:sldId id="336" r:id="rId18"/>
    <p:sldId id="335" r:id="rId19"/>
    <p:sldId id="359" r:id="rId20"/>
    <p:sldId id="360" r:id="rId21"/>
    <p:sldId id="331" r:id="rId22"/>
    <p:sldId id="330" r:id="rId23"/>
    <p:sldId id="329" r:id="rId24"/>
    <p:sldId id="361" r:id="rId25"/>
    <p:sldId id="362" r:id="rId26"/>
    <p:sldId id="363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9333" y="2371857"/>
            <a:ext cx="7533333" cy="21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44473-5452-2BC9-06FA-27A0D1EE4C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06"/>
          <a:stretch/>
        </p:blipFill>
        <p:spPr>
          <a:xfrm>
            <a:off x="623392" y="1124744"/>
            <a:ext cx="11340000" cy="288032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C78BAA7-9A4B-4EA6-8E19-99B9CFCE36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46" r="76723"/>
          <a:stretch/>
        </p:blipFill>
        <p:spPr>
          <a:xfrm>
            <a:off x="5081532" y="3789040"/>
            <a:ext cx="2423720" cy="323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6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44473-5452-2BC9-06FA-27A0D1EE4C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68"/>
          <a:stretch/>
        </p:blipFill>
        <p:spPr>
          <a:xfrm>
            <a:off x="479376" y="1124744"/>
            <a:ext cx="11340000" cy="2795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6F8678-8D2F-3A10-DCEE-59887073AB62}"/>
              </a:ext>
            </a:extLst>
          </p:cNvPr>
          <p:cNvSpPr/>
          <p:nvPr/>
        </p:nvSpPr>
        <p:spPr bwMode="white">
          <a:xfrm>
            <a:off x="10381643" y="2329357"/>
            <a:ext cx="333248" cy="38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C78BAA7-9A4B-4EA6-8E19-99B9CFCE36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46" r="76723"/>
          <a:stretch/>
        </p:blipFill>
        <p:spPr>
          <a:xfrm>
            <a:off x="5015880" y="3659573"/>
            <a:ext cx="2423720" cy="323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0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BB59B-DE2D-9CB0-B89E-5C78177468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980728"/>
            <a:ext cx="11340000" cy="39975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A0662E-137B-B0FA-53EA-F9DF7C3566B6}"/>
              </a:ext>
            </a:extLst>
          </p:cNvPr>
          <p:cNvSpPr/>
          <p:nvPr/>
        </p:nvSpPr>
        <p:spPr bwMode="white">
          <a:xfrm>
            <a:off x="1602080" y="4195944"/>
            <a:ext cx="571284" cy="51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373359-4ED1-68FB-F7A1-B5F5FDA17A95}"/>
              </a:ext>
            </a:extLst>
          </p:cNvPr>
          <p:cNvSpPr/>
          <p:nvPr/>
        </p:nvSpPr>
        <p:spPr bwMode="white">
          <a:xfrm>
            <a:off x="5420166" y="4253188"/>
            <a:ext cx="942619" cy="38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C78BAA7-9A4B-4EA6-8E19-99B9CFCE36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8" t="22886" r="50053"/>
          <a:stretch/>
        </p:blipFill>
        <p:spPr>
          <a:xfrm>
            <a:off x="9840416" y="3789040"/>
            <a:ext cx="2646868" cy="319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66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015B5-4F5F-6B01-2E98-3348A57BE0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86"/>
          <a:stretch/>
        </p:blipFill>
        <p:spPr>
          <a:xfrm>
            <a:off x="479376" y="1124744"/>
            <a:ext cx="11340000" cy="2880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7F7E2A-A4CA-2DC1-467B-AAF77A1D5FBD}"/>
              </a:ext>
            </a:extLst>
          </p:cNvPr>
          <p:cNvSpPr/>
          <p:nvPr/>
        </p:nvSpPr>
        <p:spPr bwMode="white">
          <a:xfrm>
            <a:off x="10324514" y="3432467"/>
            <a:ext cx="418942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C78BAA7-9A4B-4EA6-8E19-99B9CFCE36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b="1507"/>
          <a:stretch/>
        </p:blipFill>
        <p:spPr>
          <a:xfrm>
            <a:off x="3863752" y="3717032"/>
            <a:ext cx="4379864" cy="317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5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015B5-4F5F-6B01-2E98-3348A57BE0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14"/>
          <a:stretch/>
        </p:blipFill>
        <p:spPr>
          <a:xfrm>
            <a:off x="1055440" y="1268760"/>
            <a:ext cx="11340000" cy="21451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C78BAA7-9A4B-4EA6-8E19-99B9CFCE36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b="1507"/>
          <a:stretch/>
        </p:blipFill>
        <p:spPr>
          <a:xfrm>
            <a:off x="3863752" y="3212976"/>
            <a:ext cx="4379864" cy="317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8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D1650-FDFA-EC89-FA50-19EC47278B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6" b="16234"/>
          <a:stretch/>
        </p:blipFill>
        <p:spPr>
          <a:xfrm>
            <a:off x="695400" y="1450914"/>
            <a:ext cx="10979680" cy="35283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A1F8BA-C588-9B78-976E-EE9C5C770589}"/>
              </a:ext>
            </a:extLst>
          </p:cNvPr>
          <p:cNvSpPr/>
          <p:nvPr/>
        </p:nvSpPr>
        <p:spPr bwMode="white">
          <a:xfrm>
            <a:off x="10190841" y="4372646"/>
            <a:ext cx="322660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38A0B7E-6CD2-4FF2-8D2B-FB90DF68C8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4" r="58943"/>
          <a:stretch/>
        </p:blipFill>
        <p:spPr>
          <a:xfrm>
            <a:off x="6113232" y="4149080"/>
            <a:ext cx="3396908" cy="251925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AED1650-FDFA-EC89-FA50-19EC47278B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89" b="76363"/>
          <a:stretch/>
        </p:blipFill>
        <p:spPr>
          <a:xfrm>
            <a:off x="1271464" y="548680"/>
            <a:ext cx="4680520" cy="114120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AED1650-FDFA-EC89-FA50-19EC47278B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39" r="59917" b="754"/>
          <a:stretch/>
        </p:blipFill>
        <p:spPr>
          <a:xfrm>
            <a:off x="794204" y="4725144"/>
            <a:ext cx="4400939" cy="980359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AED1650-FDFA-EC89-FA50-19EC47278B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4" t="84521" r="18677"/>
          <a:stretch/>
        </p:blipFill>
        <p:spPr>
          <a:xfrm>
            <a:off x="839416" y="5705503"/>
            <a:ext cx="4023997" cy="90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50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ED35E-2FC1-497C-5D94-C65D318CE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812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8405F6-2A47-647C-7781-7047DF731EAF}"/>
              </a:ext>
            </a:extLst>
          </p:cNvPr>
          <p:cNvSpPr/>
          <p:nvPr/>
        </p:nvSpPr>
        <p:spPr bwMode="white">
          <a:xfrm>
            <a:off x="7983442" y="3188028"/>
            <a:ext cx="761711" cy="4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38A0B7E-6CD2-4FF2-8D2B-FB90DF68C8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-749" r="10049" b="1"/>
          <a:stretch/>
        </p:blipFill>
        <p:spPr>
          <a:xfrm>
            <a:off x="4079776" y="3618007"/>
            <a:ext cx="3581422" cy="309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9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A2D9E-25B8-E32D-6014-215388F15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4518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A74896-C870-82F7-1792-DDB0947F0E26}"/>
              </a:ext>
            </a:extLst>
          </p:cNvPr>
          <p:cNvSpPr/>
          <p:nvPr/>
        </p:nvSpPr>
        <p:spPr bwMode="white">
          <a:xfrm>
            <a:off x="6188059" y="6014225"/>
            <a:ext cx="571284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7B2CF-5BA9-F96D-5081-56554F425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80133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125F6C8-5805-9D5A-B0A7-C9093FE15A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4" b="28712"/>
          <a:stretch/>
        </p:blipFill>
        <p:spPr>
          <a:xfrm>
            <a:off x="3467708" y="3782058"/>
            <a:ext cx="565136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37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125F6C8-5805-9D5A-B0A7-C9093FE15A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6" b="50495"/>
          <a:stretch/>
        </p:blipFill>
        <p:spPr>
          <a:xfrm>
            <a:off x="1271464" y="764704"/>
            <a:ext cx="4536504" cy="180020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11117D9-CAD4-F021-564B-7229A4F1CB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21" b="4948"/>
          <a:stretch/>
        </p:blipFill>
        <p:spPr>
          <a:xfrm>
            <a:off x="1343472" y="3212976"/>
            <a:ext cx="7776864" cy="345638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125F6C8-5805-9D5A-B0A7-C9093FE15A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29"/>
          <a:stretch/>
        </p:blipFill>
        <p:spPr>
          <a:xfrm>
            <a:off x="1271464" y="2636974"/>
            <a:ext cx="11340000" cy="82803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125F6C8-5805-9D5A-B0A7-C9093FE15A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6" r="75870" b="28712"/>
          <a:stretch/>
        </p:blipFill>
        <p:spPr>
          <a:xfrm>
            <a:off x="4224091" y="1772816"/>
            <a:ext cx="2736304" cy="72008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125F6C8-5805-9D5A-B0A7-C9093FE15A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4" b="26732"/>
          <a:stretch/>
        </p:blipFill>
        <p:spPr>
          <a:xfrm>
            <a:off x="7326448" y="827894"/>
            <a:ext cx="5651368" cy="266429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497C30-D98F-FC4A-0E34-85ED42B40C23}"/>
              </a:ext>
            </a:extLst>
          </p:cNvPr>
          <p:cNvSpPr/>
          <p:nvPr/>
        </p:nvSpPr>
        <p:spPr bwMode="white">
          <a:xfrm>
            <a:off x="1343472" y="1775452"/>
            <a:ext cx="2736304" cy="71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497C30-D98F-FC4A-0E34-85ED42B40C23}"/>
              </a:ext>
            </a:extLst>
          </p:cNvPr>
          <p:cNvSpPr/>
          <p:nvPr/>
        </p:nvSpPr>
        <p:spPr bwMode="white">
          <a:xfrm>
            <a:off x="4248577" y="1760974"/>
            <a:ext cx="2639511" cy="65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497C30-D98F-FC4A-0E34-85ED42B40C23}"/>
              </a:ext>
            </a:extLst>
          </p:cNvPr>
          <p:cNvSpPr/>
          <p:nvPr/>
        </p:nvSpPr>
        <p:spPr bwMode="white">
          <a:xfrm>
            <a:off x="1271464" y="2708921"/>
            <a:ext cx="7128792" cy="70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497C30-D98F-FC4A-0E34-85ED42B40C23}"/>
              </a:ext>
            </a:extLst>
          </p:cNvPr>
          <p:cNvSpPr/>
          <p:nvPr/>
        </p:nvSpPr>
        <p:spPr bwMode="white">
          <a:xfrm>
            <a:off x="1315020" y="3417158"/>
            <a:ext cx="7373268" cy="231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497C30-D98F-FC4A-0E34-85ED42B40C23}"/>
              </a:ext>
            </a:extLst>
          </p:cNvPr>
          <p:cNvSpPr/>
          <p:nvPr/>
        </p:nvSpPr>
        <p:spPr bwMode="white">
          <a:xfrm>
            <a:off x="1323808" y="6021288"/>
            <a:ext cx="5348255" cy="65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01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42E79-78AB-7655-8BB6-539D40978C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83"/>
          <a:stretch/>
        </p:blipFill>
        <p:spPr>
          <a:xfrm>
            <a:off x="551384" y="1484784"/>
            <a:ext cx="11340000" cy="20436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FA5F80-CC01-3003-F22A-49A0FD2FDA47}"/>
              </a:ext>
            </a:extLst>
          </p:cNvPr>
          <p:cNvSpPr/>
          <p:nvPr/>
        </p:nvSpPr>
        <p:spPr bwMode="white">
          <a:xfrm>
            <a:off x="10329872" y="2860889"/>
            <a:ext cx="371335" cy="38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D14FB97-368C-6C2C-EE79-CAD1C105EE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315" y="3326999"/>
            <a:ext cx="9036138" cy="315513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0642E79-78AB-7655-8BB6-539D40978C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 b="55877"/>
          <a:stretch/>
        </p:blipFill>
        <p:spPr>
          <a:xfrm>
            <a:off x="1343472" y="548680"/>
            <a:ext cx="4201104" cy="1233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D0D0133-AC67-8F56-46DB-D14DCFEBD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1340000" cy="369021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125F6C8-5805-9D5A-B0A7-C9093FE15A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4" b="26732"/>
          <a:stretch/>
        </p:blipFill>
        <p:spPr>
          <a:xfrm>
            <a:off x="6312024" y="2213766"/>
            <a:ext cx="5651368" cy="2664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97C30-D98F-FC4A-0E34-85ED42B40C23}"/>
              </a:ext>
            </a:extLst>
          </p:cNvPr>
          <p:cNvSpPr/>
          <p:nvPr/>
        </p:nvSpPr>
        <p:spPr bwMode="white">
          <a:xfrm>
            <a:off x="1199456" y="2852936"/>
            <a:ext cx="40324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497C30-D98F-FC4A-0E34-85ED42B40C23}"/>
              </a:ext>
            </a:extLst>
          </p:cNvPr>
          <p:cNvSpPr/>
          <p:nvPr/>
        </p:nvSpPr>
        <p:spPr bwMode="white">
          <a:xfrm>
            <a:off x="1199456" y="3933056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497C30-D98F-FC4A-0E34-85ED42B40C23}"/>
              </a:ext>
            </a:extLst>
          </p:cNvPr>
          <p:cNvSpPr/>
          <p:nvPr/>
        </p:nvSpPr>
        <p:spPr bwMode="white">
          <a:xfrm>
            <a:off x="839416" y="4878062"/>
            <a:ext cx="3484836" cy="78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10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929E7-C3A9-C272-4DE3-6B2DF3952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0519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4293096"/>
            <a:ext cx="6324698" cy="244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81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D568F-CE87-B6B9-647C-BEFB14615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81" y="908720"/>
            <a:ext cx="11340000" cy="28825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437" y="3861048"/>
            <a:ext cx="7150568" cy="27679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CA7E41-FAC3-B11D-C427-C55D2F3C04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1" b="80386"/>
          <a:stretch/>
        </p:blipFill>
        <p:spPr>
          <a:xfrm>
            <a:off x="983432" y="3645024"/>
            <a:ext cx="5616624" cy="8640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8D6FC2-7C0B-E6EA-35FE-5738C3DBF34A}"/>
              </a:ext>
            </a:extLst>
          </p:cNvPr>
          <p:cNvSpPr/>
          <p:nvPr/>
        </p:nvSpPr>
        <p:spPr bwMode="white">
          <a:xfrm>
            <a:off x="911424" y="3645024"/>
            <a:ext cx="54006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05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20CFC-4104-C007-989A-0C9CBEE63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18" y="1052736"/>
            <a:ext cx="11340000" cy="36712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7928" y="4005064"/>
            <a:ext cx="7068780" cy="273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21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ECA7E41-FAC3-B11D-C427-C55D2F3C04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14"/>
          <a:stretch/>
        </p:blipFill>
        <p:spPr>
          <a:xfrm>
            <a:off x="983432" y="1340768"/>
            <a:ext cx="11340000" cy="35413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2679" y="3933056"/>
            <a:ext cx="7068780" cy="273630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8D6FC2-7C0B-E6EA-35FE-5738C3DBF34A}"/>
              </a:ext>
            </a:extLst>
          </p:cNvPr>
          <p:cNvSpPr/>
          <p:nvPr/>
        </p:nvSpPr>
        <p:spPr bwMode="white">
          <a:xfrm>
            <a:off x="479376" y="2204864"/>
            <a:ext cx="61206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8D6FC2-7C0B-E6EA-35FE-5738C3DBF34A}"/>
              </a:ext>
            </a:extLst>
          </p:cNvPr>
          <p:cNvSpPr/>
          <p:nvPr/>
        </p:nvSpPr>
        <p:spPr bwMode="white">
          <a:xfrm>
            <a:off x="839416" y="3169365"/>
            <a:ext cx="8208912" cy="69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8D6FC2-7C0B-E6EA-35FE-5738C3DBF34A}"/>
              </a:ext>
            </a:extLst>
          </p:cNvPr>
          <p:cNvSpPr/>
          <p:nvPr/>
        </p:nvSpPr>
        <p:spPr bwMode="white">
          <a:xfrm>
            <a:off x="826907" y="4126055"/>
            <a:ext cx="4163799" cy="59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84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39B601C-D274-4F72-A704-B14E179F4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31711"/>
            <a:ext cx="11340000" cy="42694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952" y="3645024"/>
            <a:ext cx="7068780" cy="27363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D6FC2-7C0B-E6EA-35FE-5738C3DBF34A}"/>
              </a:ext>
            </a:extLst>
          </p:cNvPr>
          <p:cNvSpPr/>
          <p:nvPr/>
        </p:nvSpPr>
        <p:spPr bwMode="white">
          <a:xfrm>
            <a:off x="551384" y="3573016"/>
            <a:ext cx="56166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8D6FC2-7C0B-E6EA-35FE-5738C3DBF34A}"/>
              </a:ext>
            </a:extLst>
          </p:cNvPr>
          <p:cNvSpPr/>
          <p:nvPr/>
        </p:nvSpPr>
        <p:spPr bwMode="white">
          <a:xfrm>
            <a:off x="450640" y="4581126"/>
            <a:ext cx="5933392" cy="50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46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222DAD2-9615-030B-1BDD-29EFDCB03D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5003741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F14DF32-4086-7E09-472D-48385D078C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072" y="4146005"/>
            <a:ext cx="8220928" cy="26811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8D6FC2-7C0B-E6EA-35FE-5738C3DBF34A}"/>
              </a:ext>
            </a:extLst>
          </p:cNvPr>
          <p:cNvSpPr/>
          <p:nvPr/>
        </p:nvSpPr>
        <p:spPr bwMode="white">
          <a:xfrm>
            <a:off x="731404" y="2852935"/>
            <a:ext cx="7956884" cy="67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8D6FC2-7C0B-E6EA-35FE-5738C3DBF34A}"/>
              </a:ext>
            </a:extLst>
          </p:cNvPr>
          <p:cNvSpPr/>
          <p:nvPr/>
        </p:nvSpPr>
        <p:spPr bwMode="white">
          <a:xfrm>
            <a:off x="479376" y="3645025"/>
            <a:ext cx="10441160" cy="65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4303814"/>
            <a:ext cx="6483040" cy="250956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8D6FC2-7C0B-E6EA-35FE-5738C3DBF34A}"/>
              </a:ext>
            </a:extLst>
          </p:cNvPr>
          <p:cNvSpPr/>
          <p:nvPr/>
        </p:nvSpPr>
        <p:spPr bwMode="white">
          <a:xfrm>
            <a:off x="836145" y="5445223"/>
            <a:ext cx="2667567" cy="76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8D6FC2-7C0B-E6EA-35FE-5738C3DBF34A}"/>
              </a:ext>
            </a:extLst>
          </p:cNvPr>
          <p:cNvSpPr/>
          <p:nvPr/>
        </p:nvSpPr>
        <p:spPr bwMode="white">
          <a:xfrm>
            <a:off x="500944" y="4521356"/>
            <a:ext cx="1373584" cy="56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3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4FB97-368C-6C2C-EE79-CAD1C105E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289848" cy="35928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2A132B-4FB8-E31B-D408-B7D9157A9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653136"/>
            <a:ext cx="11340000" cy="172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0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445C9-8818-9B59-CAB8-19A2C0E5F2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8228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9BCFDC-446A-9700-6331-8D8C6FD7F087}"/>
              </a:ext>
            </a:extLst>
          </p:cNvPr>
          <p:cNvSpPr/>
          <p:nvPr/>
        </p:nvSpPr>
        <p:spPr bwMode="white">
          <a:xfrm>
            <a:off x="2960300" y="3232366"/>
            <a:ext cx="5170125" cy="49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3A52D9-BC99-05CC-2490-74F747B04F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/>
        </p:blipFill>
        <p:spPr>
          <a:xfrm>
            <a:off x="8130425" y="3262792"/>
            <a:ext cx="2970752" cy="353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6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79E50-AA3B-D9B1-2514-630166B86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6902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87301-09A0-36D1-B0D7-10864D91355A}"/>
              </a:ext>
            </a:extLst>
          </p:cNvPr>
          <p:cNvSpPr/>
          <p:nvPr/>
        </p:nvSpPr>
        <p:spPr bwMode="white">
          <a:xfrm>
            <a:off x="6183895" y="3255421"/>
            <a:ext cx="2085188" cy="3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3A52D9-BC99-05CC-2490-74F747B04F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25433" r="22749"/>
          <a:stretch/>
        </p:blipFill>
        <p:spPr>
          <a:xfrm>
            <a:off x="4139463" y="3793144"/>
            <a:ext cx="4103116" cy="30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2A292D-3C23-A07C-B2C1-B6915C23F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28821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008" y="2676867"/>
            <a:ext cx="4332174" cy="419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0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ACBE7A6-E992-DEEE-77B8-D170B5790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64" y="1124744"/>
            <a:ext cx="11340000" cy="355553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21DD0EA-7600-9011-8C24-A36D273A6B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 b="24888"/>
          <a:stretch/>
        </p:blipFill>
        <p:spPr>
          <a:xfrm>
            <a:off x="1134884" y="4520764"/>
            <a:ext cx="5760640" cy="23266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1DD0EA-7600-9011-8C24-A36D273A6B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82" r="51323"/>
          <a:stretch/>
        </p:blipFill>
        <p:spPr>
          <a:xfrm>
            <a:off x="6168008" y="5407577"/>
            <a:ext cx="5519976" cy="6045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5FCCA8-1FF6-9223-E095-9DDB1DADE2CC}"/>
              </a:ext>
            </a:extLst>
          </p:cNvPr>
          <p:cNvSpPr/>
          <p:nvPr/>
        </p:nvSpPr>
        <p:spPr bwMode="white">
          <a:xfrm>
            <a:off x="623392" y="1988841"/>
            <a:ext cx="79208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5FCCA8-1FF6-9223-E095-9DDB1DADE2CC}"/>
              </a:ext>
            </a:extLst>
          </p:cNvPr>
          <p:cNvSpPr/>
          <p:nvPr/>
        </p:nvSpPr>
        <p:spPr bwMode="white">
          <a:xfrm>
            <a:off x="839416" y="2985797"/>
            <a:ext cx="4702968" cy="44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5FCCA8-1FF6-9223-E095-9DDB1DADE2CC}"/>
              </a:ext>
            </a:extLst>
          </p:cNvPr>
          <p:cNvSpPr/>
          <p:nvPr/>
        </p:nvSpPr>
        <p:spPr bwMode="white">
          <a:xfrm>
            <a:off x="816968" y="3814044"/>
            <a:ext cx="4918992" cy="285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5FCCA8-1FF6-9223-E095-9DDB1DADE2CC}"/>
              </a:ext>
            </a:extLst>
          </p:cNvPr>
          <p:cNvSpPr/>
          <p:nvPr/>
        </p:nvSpPr>
        <p:spPr bwMode="white">
          <a:xfrm>
            <a:off x="6053876" y="5278903"/>
            <a:ext cx="5514732" cy="73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70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2F816-32E5-22AA-FDFE-3B2A8A6EA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90059"/>
            <a:ext cx="11340000" cy="29369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C7B976-B1B3-47FD-421D-2E8BA30ED6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b="40912"/>
          <a:stretch/>
        </p:blipFill>
        <p:spPr>
          <a:xfrm>
            <a:off x="3719736" y="3802494"/>
            <a:ext cx="4235848" cy="306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27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EC7B976-B1B3-47FD-421D-2E8BA30ED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519410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DCE63DF-A144-101F-5378-B1AD6EDBA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1"/>
          <a:stretch/>
        </p:blipFill>
        <p:spPr>
          <a:xfrm>
            <a:off x="5807968" y="4365104"/>
            <a:ext cx="5616624" cy="1849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8803C2-A0BE-19B6-E134-726E8C44AE0A}"/>
              </a:ext>
            </a:extLst>
          </p:cNvPr>
          <p:cNvSpPr/>
          <p:nvPr/>
        </p:nvSpPr>
        <p:spPr bwMode="white">
          <a:xfrm>
            <a:off x="335360" y="2253206"/>
            <a:ext cx="5112568" cy="6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8803C2-A0BE-19B6-E134-726E8C44AE0A}"/>
              </a:ext>
            </a:extLst>
          </p:cNvPr>
          <p:cNvSpPr/>
          <p:nvPr/>
        </p:nvSpPr>
        <p:spPr bwMode="white">
          <a:xfrm>
            <a:off x="695256" y="3273151"/>
            <a:ext cx="4752672" cy="318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8803C2-A0BE-19B6-E134-726E8C44AE0A}"/>
              </a:ext>
            </a:extLst>
          </p:cNvPr>
          <p:cNvSpPr/>
          <p:nvPr/>
        </p:nvSpPr>
        <p:spPr bwMode="white">
          <a:xfrm>
            <a:off x="5825612" y="4365104"/>
            <a:ext cx="5238939" cy="6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8803C2-A0BE-19B6-E134-726E8C44AE0A}"/>
              </a:ext>
            </a:extLst>
          </p:cNvPr>
          <p:cNvSpPr/>
          <p:nvPr/>
        </p:nvSpPr>
        <p:spPr bwMode="white">
          <a:xfrm>
            <a:off x="5807968" y="5527750"/>
            <a:ext cx="5112568" cy="6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60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2025-06-23T08:54:35Z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