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51" r:id="rId3"/>
    <p:sldId id="350" r:id="rId4"/>
    <p:sldId id="349" r:id="rId5"/>
    <p:sldId id="347" r:id="rId6"/>
    <p:sldId id="346" r:id="rId7"/>
    <p:sldId id="352" r:id="rId8"/>
    <p:sldId id="343" r:id="rId9"/>
    <p:sldId id="342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1" r:id="rId18"/>
    <p:sldId id="353" r:id="rId19"/>
    <p:sldId id="328" r:id="rId20"/>
    <p:sldId id="327" r:id="rId21"/>
    <p:sldId id="354" r:id="rId22"/>
    <p:sldId id="35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256" b="70526"/>
          <a:stretch/>
        </p:blipFill>
        <p:spPr>
          <a:xfrm>
            <a:off x="2891645" y="1499528"/>
            <a:ext cx="6408711" cy="11373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860" t="38804"/>
          <a:stretch/>
        </p:blipFill>
        <p:spPr>
          <a:xfrm>
            <a:off x="2495601" y="2996952"/>
            <a:ext cx="7200799" cy="236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40CC07-E1D2-7DFC-C6C3-BE51982EB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431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8F5A69-6998-0033-8846-59100DCE2CFD}"/>
              </a:ext>
            </a:extLst>
          </p:cNvPr>
          <p:cNvSpPr/>
          <p:nvPr/>
        </p:nvSpPr>
        <p:spPr bwMode="white">
          <a:xfrm>
            <a:off x="10476857" y="4376577"/>
            <a:ext cx="361813" cy="4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52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8B401-13A6-15B2-9E24-9DB6F691C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76672"/>
            <a:ext cx="10435294" cy="61142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ADD05-9380-D17C-711D-9857D6A9BEBB}"/>
              </a:ext>
            </a:extLst>
          </p:cNvPr>
          <p:cNvSpPr/>
          <p:nvPr/>
        </p:nvSpPr>
        <p:spPr bwMode="white">
          <a:xfrm>
            <a:off x="10232234" y="2852936"/>
            <a:ext cx="83231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1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BCDDE-3E09-F100-0347-614DF6E4F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14753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44A3FF4-2103-2DC7-1D93-0ECAE8E1DF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24" y="3248116"/>
            <a:ext cx="11340000" cy="190817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A6F855-57E1-BD95-1F82-65FF6D672E99}"/>
              </a:ext>
            </a:extLst>
          </p:cNvPr>
          <p:cNvSpPr/>
          <p:nvPr/>
        </p:nvSpPr>
        <p:spPr bwMode="white">
          <a:xfrm>
            <a:off x="10254078" y="3543882"/>
            <a:ext cx="342770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4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C645C-002F-7728-6F8E-99C16B574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340000" cy="33365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978E16-3CC0-DA1D-FE7F-81CB55D54CEE}"/>
              </a:ext>
            </a:extLst>
          </p:cNvPr>
          <p:cNvSpPr/>
          <p:nvPr/>
        </p:nvSpPr>
        <p:spPr bwMode="white">
          <a:xfrm>
            <a:off x="8534489" y="3401752"/>
            <a:ext cx="3009479" cy="726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10DDE8-28D6-8656-6EFF-BD21A682D9CC}"/>
              </a:ext>
            </a:extLst>
          </p:cNvPr>
          <p:cNvSpPr/>
          <p:nvPr/>
        </p:nvSpPr>
        <p:spPr bwMode="white">
          <a:xfrm>
            <a:off x="1307738" y="4605159"/>
            <a:ext cx="752191" cy="4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58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4A587-DB83-BA0F-5AAD-B31064D67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52774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7DC2D4-249C-4450-4E49-FD71769D5D98}"/>
              </a:ext>
            </a:extLst>
          </p:cNvPr>
          <p:cNvSpPr/>
          <p:nvPr/>
        </p:nvSpPr>
        <p:spPr bwMode="white">
          <a:xfrm>
            <a:off x="4991240" y="5273960"/>
            <a:ext cx="2088232" cy="117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5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3BE49-F939-BFDC-15E6-C821861A7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21660"/>
            <a:ext cx="11340000" cy="329841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34A9150-781A-42CD-0E99-EB6B5D425B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" r="8779" b="28376"/>
          <a:stretch/>
        </p:blipFill>
        <p:spPr>
          <a:xfrm>
            <a:off x="1271464" y="4320073"/>
            <a:ext cx="1034451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04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A9150-781A-42CD-0E99-EB6B5D425B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85" r="8779"/>
          <a:stretch/>
        </p:blipFill>
        <p:spPr>
          <a:xfrm>
            <a:off x="1487488" y="1628800"/>
            <a:ext cx="10344512" cy="8151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758F9ED-6D86-E9A1-ACA6-3D4EE0A1CA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636912"/>
            <a:ext cx="11340000" cy="30258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CB9F9F-7D7E-BCB6-42B0-C73D45F20B93}"/>
              </a:ext>
            </a:extLst>
          </p:cNvPr>
          <p:cNvSpPr/>
          <p:nvPr/>
        </p:nvSpPr>
        <p:spPr bwMode="white">
          <a:xfrm>
            <a:off x="1127448" y="2639549"/>
            <a:ext cx="2232248" cy="71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CB9F9F-7D7E-BCB6-42B0-C73D45F20B93}"/>
              </a:ext>
            </a:extLst>
          </p:cNvPr>
          <p:cNvSpPr/>
          <p:nvPr/>
        </p:nvSpPr>
        <p:spPr bwMode="white">
          <a:xfrm>
            <a:off x="3503712" y="2876964"/>
            <a:ext cx="5688632" cy="6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CB9F9F-7D7E-BCB6-42B0-C73D45F20B93}"/>
              </a:ext>
            </a:extLst>
          </p:cNvPr>
          <p:cNvSpPr/>
          <p:nvPr/>
        </p:nvSpPr>
        <p:spPr bwMode="white">
          <a:xfrm>
            <a:off x="911424" y="3720502"/>
            <a:ext cx="6696744" cy="7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CB9F9F-7D7E-BCB6-42B0-C73D45F20B93}"/>
              </a:ext>
            </a:extLst>
          </p:cNvPr>
          <p:cNvSpPr/>
          <p:nvPr/>
        </p:nvSpPr>
        <p:spPr bwMode="white">
          <a:xfrm>
            <a:off x="1559496" y="4590628"/>
            <a:ext cx="5184576" cy="131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3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84CCD-F5D5-18FD-AE1D-A24AC07D0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87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81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FD72350-0DA0-65CA-34C9-23607DBC7F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/>
        </p:blipFill>
        <p:spPr>
          <a:xfrm>
            <a:off x="1199456" y="728736"/>
            <a:ext cx="10297144" cy="436153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84EBDA9-E66F-6096-683D-904FB9978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5" b="49201"/>
          <a:stretch/>
        </p:blipFill>
        <p:spPr>
          <a:xfrm>
            <a:off x="5832985" y="4023136"/>
            <a:ext cx="5688632" cy="14401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4EBDA9-E66F-6096-683D-904FB9978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8" r="43703"/>
          <a:stretch/>
        </p:blipFill>
        <p:spPr>
          <a:xfrm>
            <a:off x="1193438" y="5247272"/>
            <a:ext cx="6384072" cy="13500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47D6A6-4D58-2081-A9EE-1CCA5CAD2FC7}"/>
              </a:ext>
            </a:extLst>
          </p:cNvPr>
          <p:cNvSpPr/>
          <p:nvPr/>
        </p:nvSpPr>
        <p:spPr bwMode="white">
          <a:xfrm>
            <a:off x="911424" y="3275179"/>
            <a:ext cx="10585176" cy="86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47D6A6-4D58-2081-A9EE-1CCA5CAD2FC7}"/>
              </a:ext>
            </a:extLst>
          </p:cNvPr>
          <p:cNvSpPr/>
          <p:nvPr/>
        </p:nvSpPr>
        <p:spPr bwMode="white">
          <a:xfrm>
            <a:off x="1128210" y="4509120"/>
            <a:ext cx="4399473" cy="85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47D6A6-4D58-2081-A9EE-1CCA5CAD2FC7}"/>
              </a:ext>
            </a:extLst>
          </p:cNvPr>
          <p:cNvSpPr/>
          <p:nvPr/>
        </p:nvSpPr>
        <p:spPr bwMode="white">
          <a:xfrm>
            <a:off x="5663952" y="4293096"/>
            <a:ext cx="5040560" cy="93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247D6A6-4D58-2081-A9EE-1CCA5CAD2FC7}"/>
              </a:ext>
            </a:extLst>
          </p:cNvPr>
          <p:cNvSpPr/>
          <p:nvPr/>
        </p:nvSpPr>
        <p:spPr bwMode="white">
          <a:xfrm>
            <a:off x="1128211" y="5367062"/>
            <a:ext cx="5831886" cy="10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47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D327B-CDBE-D957-B10A-5D560CEF2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96319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0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D3933-C301-05FF-3E7F-068EA9FC7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910709"/>
            <a:ext cx="11340000" cy="3925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CE6F1-15A8-D7D4-1DE1-6EAB1EFB928B}"/>
              </a:ext>
            </a:extLst>
          </p:cNvPr>
          <p:cNvSpPr/>
          <p:nvPr/>
        </p:nvSpPr>
        <p:spPr bwMode="white">
          <a:xfrm>
            <a:off x="10478051" y="3063151"/>
            <a:ext cx="371334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46AE98D-04FE-1BB5-743C-35CD6CF1F0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0" r="45608"/>
          <a:stretch/>
        </p:blipFill>
        <p:spPr>
          <a:xfrm>
            <a:off x="1199456" y="620688"/>
            <a:ext cx="5736000" cy="255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83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AF280-10E8-B676-B15B-F6032C76B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562" y="836712"/>
            <a:ext cx="109394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6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39405C3-A2F6-6C38-5311-ACAD81540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919245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EDD269A-0A47-1ED6-7D4A-B4AE87F6FE69}"/>
              </a:ext>
            </a:extLst>
          </p:cNvPr>
          <p:cNvSpPr/>
          <p:nvPr/>
        </p:nvSpPr>
        <p:spPr bwMode="white">
          <a:xfrm>
            <a:off x="5166295" y="4967475"/>
            <a:ext cx="1265795" cy="118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3788E1-E47B-03F6-D935-F99776B99D55}"/>
              </a:ext>
            </a:extLst>
          </p:cNvPr>
          <p:cNvSpPr/>
          <p:nvPr/>
        </p:nvSpPr>
        <p:spPr bwMode="white">
          <a:xfrm>
            <a:off x="7682450" y="4967475"/>
            <a:ext cx="1265795" cy="118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10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DD6E1-3B3B-B331-D1FB-D6EF1ED73B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0" r="10466"/>
          <a:stretch/>
        </p:blipFill>
        <p:spPr>
          <a:xfrm>
            <a:off x="1199456" y="1556792"/>
            <a:ext cx="10153128" cy="39740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B1E77A-DDA7-07E7-328D-27CCD76403B5}"/>
              </a:ext>
            </a:extLst>
          </p:cNvPr>
          <p:cNvSpPr/>
          <p:nvPr/>
        </p:nvSpPr>
        <p:spPr bwMode="white">
          <a:xfrm>
            <a:off x="983432" y="3140968"/>
            <a:ext cx="9505056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B1E77A-DDA7-07E7-328D-27CCD76403B5}"/>
              </a:ext>
            </a:extLst>
          </p:cNvPr>
          <p:cNvSpPr/>
          <p:nvPr/>
        </p:nvSpPr>
        <p:spPr bwMode="white">
          <a:xfrm>
            <a:off x="911424" y="4867639"/>
            <a:ext cx="6131788" cy="132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84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C0561-8667-306F-A07A-6FC9BBEBB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340000" cy="3461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6C0FD-1294-C104-6D4C-5F0958D321B3}"/>
              </a:ext>
            </a:extLst>
          </p:cNvPr>
          <p:cNvSpPr/>
          <p:nvPr/>
        </p:nvSpPr>
        <p:spPr bwMode="white">
          <a:xfrm>
            <a:off x="10324514" y="3223416"/>
            <a:ext cx="428463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47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1CE1E-D8F3-D06A-0C83-587B1E5F4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36800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4D6434-2584-D1C1-4F5B-C3A9BA062D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149080"/>
            <a:ext cx="11340000" cy="26714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D733E3-A5A5-FF65-F7BA-B077E333A980}"/>
              </a:ext>
            </a:extLst>
          </p:cNvPr>
          <p:cNvSpPr/>
          <p:nvPr/>
        </p:nvSpPr>
        <p:spPr bwMode="white">
          <a:xfrm>
            <a:off x="1127448" y="4488768"/>
            <a:ext cx="2016224" cy="66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D733E3-A5A5-FF65-F7BA-B077E333A980}"/>
              </a:ext>
            </a:extLst>
          </p:cNvPr>
          <p:cNvSpPr/>
          <p:nvPr/>
        </p:nvSpPr>
        <p:spPr bwMode="white">
          <a:xfrm>
            <a:off x="3127309" y="4306860"/>
            <a:ext cx="736443" cy="106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D733E3-A5A5-FF65-F7BA-B077E333A980}"/>
              </a:ext>
            </a:extLst>
          </p:cNvPr>
          <p:cNvSpPr/>
          <p:nvPr/>
        </p:nvSpPr>
        <p:spPr bwMode="white">
          <a:xfrm>
            <a:off x="3863752" y="4306860"/>
            <a:ext cx="1224136" cy="106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D733E3-A5A5-FF65-F7BA-B077E333A980}"/>
              </a:ext>
            </a:extLst>
          </p:cNvPr>
          <p:cNvSpPr/>
          <p:nvPr/>
        </p:nvSpPr>
        <p:spPr bwMode="white">
          <a:xfrm>
            <a:off x="5090389" y="4306860"/>
            <a:ext cx="1224136" cy="106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D733E3-A5A5-FF65-F7BA-B077E333A980}"/>
              </a:ext>
            </a:extLst>
          </p:cNvPr>
          <p:cNvSpPr/>
          <p:nvPr/>
        </p:nvSpPr>
        <p:spPr bwMode="white">
          <a:xfrm>
            <a:off x="6400152" y="4306860"/>
            <a:ext cx="1424039" cy="106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D733E3-A5A5-FF65-F7BA-B077E333A980}"/>
              </a:ext>
            </a:extLst>
          </p:cNvPr>
          <p:cNvSpPr/>
          <p:nvPr/>
        </p:nvSpPr>
        <p:spPr bwMode="white">
          <a:xfrm>
            <a:off x="7824191" y="4289802"/>
            <a:ext cx="1260140" cy="106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D733E3-A5A5-FF65-F7BA-B077E333A980}"/>
              </a:ext>
            </a:extLst>
          </p:cNvPr>
          <p:cNvSpPr/>
          <p:nvPr/>
        </p:nvSpPr>
        <p:spPr bwMode="white">
          <a:xfrm>
            <a:off x="1271464" y="5805264"/>
            <a:ext cx="1224136" cy="85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D733E3-A5A5-FF65-F7BA-B077E333A980}"/>
              </a:ext>
            </a:extLst>
          </p:cNvPr>
          <p:cNvSpPr/>
          <p:nvPr/>
        </p:nvSpPr>
        <p:spPr bwMode="white">
          <a:xfrm>
            <a:off x="2477884" y="5805264"/>
            <a:ext cx="665788" cy="93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D733E3-A5A5-FF65-F7BA-B077E333A980}"/>
              </a:ext>
            </a:extLst>
          </p:cNvPr>
          <p:cNvSpPr/>
          <p:nvPr/>
        </p:nvSpPr>
        <p:spPr bwMode="white">
          <a:xfrm>
            <a:off x="3127309" y="5747021"/>
            <a:ext cx="1224136" cy="106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04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B3D42-CEF7-2C1D-018E-495455B13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544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21AE7-F26E-F628-C76E-37CEC73EC231}"/>
              </a:ext>
            </a:extLst>
          </p:cNvPr>
          <p:cNvSpPr/>
          <p:nvPr/>
        </p:nvSpPr>
        <p:spPr bwMode="white">
          <a:xfrm>
            <a:off x="10415565" y="4163797"/>
            <a:ext cx="428463" cy="3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5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24591-F8D6-22FE-1E3D-25B684B61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348880"/>
            <a:ext cx="11340000" cy="2491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891D0-E051-BE20-C38C-453A6D6E3C45}"/>
              </a:ext>
            </a:extLst>
          </p:cNvPr>
          <p:cNvSpPr/>
          <p:nvPr/>
        </p:nvSpPr>
        <p:spPr bwMode="white">
          <a:xfrm>
            <a:off x="10453651" y="2682993"/>
            <a:ext cx="333248" cy="38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82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2E64D44-904F-349F-66A1-539720F9D6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35" r="67616"/>
          <a:stretch/>
        </p:blipFill>
        <p:spPr>
          <a:xfrm>
            <a:off x="1343472" y="3570240"/>
            <a:ext cx="3672408" cy="331514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1309EAA-CB9C-52B7-7F7A-9EC221E7E477}"/>
              </a:ext>
            </a:extLst>
          </p:cNvPr>
          <p:cNvSpPr/>
          <p:nvPr/>
        </p:nvSpPr>
        <p:spPr bwMode="white">
          <a:xfrm>
            <a:off x="1305386" y="3666931"/>
            <a:ext cx="2608866" cy="51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7205EC-293E-DC09-F1D5-91074B67EDA6}"/>
              </a:ext>
            </a:extLst>
          </p:cNvPr>
          <p:cNvSpPr/>
          <p:nvPr/>
        </p:nvSpPr>
        <p:spPr bwMode="white">
          <a:xfrm>
            <a:off x="1305386" y="4635890"/>
            <a:ext cx="1885239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F68E3D-0546-8068-2936-D6B9D9188A59}"/>
              </a:ext>
            </a:extLst>
          </p:cNvPr>
          <p:cNvSpPr/>
          <p:nvPr/>
        </p:nvSpPr>
        <p:spPr bwMode="white">
          <a:xfrm>
            <a:off x="1305386" y="5493747"/>
            <a:ext cx="2558366" cy="4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199359-94E3-AD1A-781D-8BF56BF3C47D}"/>
              </a:ext>
            </a:extLst>
          </p:cNvPr>
          <p:cNvSpPr/>
          <p:nvPr/>
        </p:nvSpPr>
        <p:spPr bwMode="white">
          <a:xfrm>
            <a:off x="1305386" y="6351606"/>
            <a:ext cx="2104231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E32D406-1FD4-6EC4-B569-FE1E26205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29327"/>
            <a:ext cx="11340000" cy="196814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A2E64D44-904F-349F-66A1-539720F9D6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09" b="70605"/>
          <a:stretch/>
        </p:blipFill>
        <p:spPr>
          <a:xfrm>
            <a:off x="1305386" y="2348880"/>
            <a:ext cx="9025679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43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0B3AA-3D0A-435D-BEF8-14993C5BA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1340000" cy="34955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8BBBC6-1630-0817-6353-F9A3A23085D0}"/>
              </a:ext>
            </a:extLst>
          </p:cNvPr>
          <p:cNvSpPr/>
          <p:nvPr/>
        </p:nvSpPr>
        <p:spPr bwMode="white">
          <a:xfrm>
            <a:off x="10438771" y="3430122"/>
            <a:ext cx="437984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09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AEBDA-4DFA-F0D8-8D15-68EBC5296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24664"/>
            <a:ext cx="11340000" cy="34955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859344-CEE7-A2A5-889B-A30C13322F81}"/>
              </a:ext>
            </a:extLst>
          </p:cNvPr>
          <p:cNvSpPr/>
          <p:nvPr/>
        </p:nvSpPr>
        <p:spPr bwMode="white">
          <a:xfrm>
            <a:off x="10529822" y="2200980"/>
            <a:ext cx="361813" cy="40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D8A346E-ECF3-B87C-C4B8-A232EF0E3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420246"/>
            <a:ext cx="11340000" cy="242213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9FA520-936E-3D07-00A9-4A9A38D01DB1}"/>
              </a:ext>
            </a:extLst>
          </p:cNvPr>
          <p:cNvSpPr/>
          <p:nvPr/>
        </p:nvSpPr>
        <p:spPr bwMode="white">
          <a:xfrm>
            <a:off x="1627303" y="6232079"/>
            <a:ext cx="323727" cy="3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86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