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38" r:id="rId4"/>
    <p:sldId id="337" r:id="rId5"/>
    <p:sldId id="335" r:id="rId6"/>
    <p:sldId id="334" r:id="rId7"/>
    <p:sldId id="33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232"/>
          <a:stretch/>
        </p:blipFill>
        <p:spPr>
          <a:xfrm>
            <a:off x="53143" y="2705191"/>
            <a:ext cx="12085714" cy="1371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F41CA-F99E-4FA5-2361-D04C2DB637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" t="1843"/>
          <a:stretch/>
        </p:blipFill>
        <p:spPr>
          <a:xfrm>
            <a:off x="695400" y="1214473"/>
            <a:ext cx="11209907" cy="38336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DD394EA-4A1B-6980-C549-03C7C2CE47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3031" r="46243"/>
          <a:stretch/>
        </p:blipFill>
        <p:spPr>
          <a:xfrm>
            <a:off x="6672064" y="3487719"/>
            <a:ext cx="4330142" cy="3303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CDFEB-D21F-31D1-72D2-EA5627F5C5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2871"/>
          <a:stretch/>
        </p:blipFill>
        <p:spPr>
          <a:xfrm>
            <a:off x="623392" y="908720"/>
            <a:ext cx="11220624" cy="395054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DD394EA-4A1B-6980-C549-03C7C2CE47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-2577"/>
          <a:stretch/>
        </p:blipFill>
        <p:spPr>
          <a:xfrm>
            <a:off x="6023992" y="3633420"/>
            <a:ext cx="4235848" cy="319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0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0E3A8-A1E6-3E67-6CE7-1C9AC353BD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/>
          <a:stretch/>
        </p:blipFill>
        <p:spPr>
          <a:xfrm>
            <a:off x="911424" y="1124744"/>
            <a:ext cx="11123976" cy="32592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EF70AC-B0E6-2F9C-CE48-FF8428C7582E}"/>
              </a:ext>
            </a:extLst>
          </p:cNvPr>
          <p:cNvSpPr/>
          <p:nvPr/>
        </p:nvSpPr>
        <p:spPr bwMode="white">
          <a:xfrm>
            <a:off x="8579127" y="3697828"/>
            <a:ext cx="761712" cy="4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B38A7B4-A269-0CFE-ACB9-23EFCCB3B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" r="64658"/>
          <a:stretch/>
        </p:blipFill>
        <p:spPr>
          <a:xfrm>
            <a:off x="4943872" y="3990265"/>
            <a:ext cx="3059080" cy="289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1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3ED98-5D21-726E-577D-504C0D81BD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" r="6873"/>
          <a:stretch/>
        </p:blipFill>
        <p:spPr>
          <a:xfrm>
            <a:off x="839416" y="1268760"/>
            <a:ext cx="10560536" cy="26202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01DBFC-5631-A605-E321-9613ED8F9658}"/>
              </a:ext>
            </a:extLst>
          </p:cNvPr>
          <p:cNvSpPr/>
          <p:nvPr/>
        </p:nvSpPr>
        <p:spPr bwMode="white">
          <a:xfrm>
            <a:off x="1943899" y="3201284"/>
            <a:ext cx="761712" cy="42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B38A7B4-A269-0CFE-ACB9-23EFCCB3B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18043" r="18303"/>
          <a:stretch/>
        </p:blipFill>
        <p:spPr>
          <a:xfrm>
            <a:off x="4007768" y="3210615"/>
            <a:ext cx="4752528" cy="314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22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E31A6-4A35-D391-22B6-393EBB8364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39416" y="1268760"/>
            <a:ext cx="10560536" cy="24746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8261B39-07B6-C0B0-C5DB-7A51F3691C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7" r="11953" b="43813"/>
          <a:stretch/>
        </p:blipFill>
        <p:spPr>
          <a:xfrm>
            <a:off x="4727848" y="2924944"/>
            <a:ext cx="3024336" cy="32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4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8261B39-07B6-C0B0-C5DB-7A51F3691C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3"/>
          <a:stretch/>
        </p:blipFill>
        <p:spPr>
          <a:xfrm>
            <a:off x="1199456" y="764704"/>
            <a:ext cx="9984472" cy="58467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D176DA5-2B67-8B5C-E4DB-7ADEFE896A2B}"/>
              </a:ext>
            </a:extLst>
          </p:cNvPr>
          <p:cNvSpPr/>
          <p:nvPr/>
        </p:nvSpPr>
        <p:spPr bwMode="white">
          <a:xfrm>
            <a:off x="1055441" y="2436563"/>
            <a:ext cx="4176464" cy="48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76DA5-2B67-8B5C-E4DB-7ADEFE896A2B}"/>
              </a:ext>
            </a:extLst>
          </p:cNvPr>
          <p:cNvSpPr/>
          <p:nvPr/>
        </p:nvSpPr>
        <p:spPr bwMode="white">
          <a:xfrm>
            <a:off x="1070518" y="3284984"/>
            <a:ext cx="588957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176DA5-2B67-8B5C-E4DB-7ADEFE896A2B}"/>
              </a:ext>
            </a:extLst>
          </p:cNvPr>
          <p:cNvSpPr/>
          <p:nvPr/>
        </p:nvSpPr>
        <p:spPr bwMode="white">
          <a:xfrm>
            <a:off x="1101619" y="4509120"/>
            <a:ext cx="290614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176DA5-2B67-8B5C-E4DB-7ADEFE896A2B}"/>
              </a:ext>
            </a:extLst>
          </p:cNvPr>
          <p:cNvSpPr/>
          <p:nvPr/>
        </p:nvSpPr>
        <p:spPr bwMode="white">
          <a:xfrm>
            <a:off x="1199456" y="5229201"/>
            <a:ext cx="7920880" cy="58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176DA5-2B67-8B5C-E4DB-7ADEFE896A2B}"/>
              </a:ext>
            </a:extLst>
          </p:cNvPr>
          <p:cNvSpPr/>
          <p:nvPr/>
        </p:nvSpPr>
        <p:spPr bwMode="white">
          <a:xfrm>
            <a:off x="1051654" y="6028347"/>
            <a:ext cx="9364826" cy="56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66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2025-06-23T09:02:57Z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