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42" r:id="rId4"/>
    <p:sldId id="339" r:id="rId5"/>
    <p:sldId id="343" r:id="rId6"/>
    <p:sldId id="344" r:id="rId7"/>
    <p:sldId id="345" r:id="rId8"/>
    <p:sldId id="334" r:id="rId9"/>
    <p:sldId id="346" r:id="rId10"/>
    <p:sldId id="347" r:id="rId11"/>
    <p:sldId id="329" r:id="rId12"/>
    <p:sldId id="328" r:id="rId13"/>
    <p:sldId id="348" r:id="rId14"/>
    <p:sldId id="349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328" y="3140968"/>
            <a:ext cx="12071408" cy="6012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60CD19-BE6B-D8F7-FE42-4712607D5E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556792"/>
            <a:ext cx="11340000" cy="144129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92CF135-5842-7B36-28AB-817227923F6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94" b="-9835"/>
          <a:stretch/>
        </p:blipFill>
        <p:spPr>
          <a:xfrm>
            <a:off x="3863752" y="2924944"/>
            <a:ext cx="4355224" cy="349463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F87E03-06A5-D7A2-4423-73028AF71577}"/>
              </a:ext>
            </a:extLst>
          </p:cNvPr>
          <p:cNvSpPr/>
          <p:nvPr/>
        </p:nvSpPr>
        <p:spPr bwMode="white">
          <a:xfrm>
            <a:off x="6240016" y="1781536"/>
            <a:ext cx="4536504" cy="639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F87E03-06A5-D7A2-4423-73028AF71577}"/>
              </a:ext>
            </a:extLst>
          </p:cNvPr>
          <p:cNvSpPr/>
          <p:nvPr/>
        </p:nvSpPr>
        <p:spPr bwMode="white">
          <a:xfrm>
            <a:off x="1127448" y="2502183"/>
            <a:ext cx="3294408" cy="495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538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7B5AA5-F560-3580-14A2-9E8E41260C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52736"/>
            <a:ext cx="11340000" cy="348086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23792" y="3645024"/>
            <a:ext cx="6199094" cy="314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925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37432C-D583-5712-9554-944D6AD71B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23999"/>
            <a:ext cx="11340000" cy="25834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BF091D-6BCA-A088-8AB4-017AC94544B8}"/>
              </a:ext>
            </a:extLst>
          </p:cNvPr>
          <p:cNvSpPr/>
          <p:nvPr/>
        </p:nvSpPr>
        <p:spPr bwMode="white">
          <a:xfrm>
            <a:off x="2998386" y="3159205"/>
            <a:ext cx="1294911" cy="419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87888" y="3344387"/>
            <a:ext cx="6358992" cy="3223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007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0377BFE-8ACA-6D49-E583-431D5101CC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5302877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EAC5B238-4E09-9E88-EF55-AA5C5B1A463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1329" b="-3858"/>
          <a:stretch/>
        </p:blipFill>
        <p:spPr>
          <a:xfrm>
            <a:off x="8981373" y="908720"/>
            <a:ext cx="2845576" cy="33123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r="53573"/>
          <a:stretch/>
        </p:blipFill>
        <p:spPr>
          <a:xfrm>
            <a:off x="8893811" y="983967"/>
            <a:ext cx="2952328" cy="322393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F87E03-06A5-D7A2-4423-73028AF71577}"/>
              </a:ext>
            </a:extLst>
          </p:cNvPr>
          <p:cNvSpPr/>
          <p:nvPr/>
        </p:nvSpPr>
        <p:spPr bwMode="white">
          <a:xfrm>
            <a:off x="471802" y="2100032"/>
            <a:ext cx="5336165" cy="5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F87E03-06A5-D7A2-4423-73028AF71577}"/>
              </a:ext>
            </a:extLst>
          </p:cNvPr>
          <p:cNvSpPr/>
          <p:nvPr/>
        </p:nvSpPr>
        <p:spPr bwMode="white">
          <a:xfrm>
            <a:off x="471801" y="2921704"/>
            <a:ext cx="3247935" cy="546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1F87E03-06A5-D7A2-4423-73028AF71577}"/>
              </a:ext>
            </a:extLst>
          </p:cNvPr>
          <p:cNvSpPr/>
          <p:nvPr/>
        </p:nvSpPr>
        <p:spPr bwMode="white">
          <a:xfrm>
            <a:off x="3726254" y="2921704"/>
            <a:ext cx="5148368" cy="541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F87E03-06A5-D7A2-4423-73028AF71577}"/>
              </a:ext>
            </a:extLst>
          </p:cNvPr>
          <p:cNvSpPr/>
          <p:nvPr/>
        </p:nvSpPr>
        <p:spPr bwMode="white">
          <a:xfrm>
            <a:off x="263352" y="3651758"/>
            <a:ext cx="5336165" cy="5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1F87E03-06A5-D7A2-4423-73028AF71577}"/>
              </a:ext>
            </a:extLst>
          </p:cNvPr>
          <p:cNvSpPr/>
          <p:nvPr/>
        </p:nvSpPr>
        <p:spPr bwMode="white">
          <a:xfrm>
            <a:off x="335360" y="4372213"/>
            <a:ext cx="9865096" cy="2199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0118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2FAA98F-A1BC-C853-9712-6191639881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406" y="1556792"/>
            <a:ext cx="11340000" cy="3644028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EAC5B238-4E09-9E88-EF55-AA5C5B1A463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1329" b="-3858"/>
          <a:stretch/>
        </p:blipFill>
        <p:spPr>
          <a:xfrm>
            <a:off x="7680176" y="2924944"/>
            <a:ext cx="2845576" cy="33123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F87E03-06A5-D7A2-4423-73028AF71577}"/>
              </a:ext>
            </a:extLst>
          </p:cNvPr>
          <p:cNvSpPr/>
          <p:nvPr/>
        </p:nvSpPr>
        <p:spPr bwMode="white">
          <a:xfrm>
            <a:off x="6168009" y="1620012"/>
            <a:ext cx="4357744" cy="584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F87E03-06A5-D7A2-4423-73028AF71577}"/>
              </a:ext>
            </a:extLst>
          </p:cNvPr>
          <p:cNvSpPr/>
          <p:nvPr/>
        </p:nvSpPr>
        <p:spPr bwMode="white">
          <a:xfrm>
            <a:off x="730095" y="2386846"/>
            <a:ext cx="3997753" cy="53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F87E03-06A5-D7A2-4423-73028AF71577}"/>
              </a:ext>
            </a:extLst>
          </p:cNvPr>
          <p:cNvSpPr/>
          <p:nvPr/>
        </p:nvSpPr>
        <p:spPr bwMode="white">
          <a:xfrm>
            <a:off x="4727848" y="2408550"/>
            <a:ext cx="3997753" cy="53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1F87E03-06A5-D7A2-4423-73028AF71577}"/>
              </a:ext>
            </a:extLst>
          </p:cNvPr>
          <p:cNvSpPr/>
          <p:nvPr/>
        </p:nvSpPr>
        <p:spPr bwMode="white">
          <a:xfrm>
            <a:off x="709270" y="3216900"/>
            <a:ext cx="3997753" cy="53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F87E03-06A5-D7A2-4423-73028AF71577}"/>
              </a:ext>
            </a:extLst>
          </p:cNvPr>
          <p:cNvSpPr/>
          <p:nvPr/>
        </p:nvSpPr>
        <p:spPr bwMode="white">
          <a:xfrm>
            <a:off x="758559" y="3939811"/>
            <a:ext cx="4329329" cy="53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1F87E03-06A5-D7A2-4423-73028AF71577}"/>
              </a:ext>
            </a:extLst>
          </p:cNvPr>
          <p:cNvSpPr/>
          <p:nvPr/>
        </p:nvSpPr>
        <p:spPr bwMode="white">
          <a:xfrm>
            <a:off x="684591" y="4662722"/>
            <a:ext cx="3997753" cy="53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168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777B69-8E96-E16B-A0A3-F09BE533BB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52736"/>
            <a:ext cx="11340000" cy="395957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08168" y="3924667"/>
            <a:ext cx="3809524" cy="29333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CE16891-DD87-43DA-1BDD-8D490CEB55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60" y="1124744"/>
            <a:ext cx="11340000" cy="2531971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1F77E1B0-0196-F1DE-54A1-07575B8E6B8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626" b="60493"/>
          <a:stretch/>
        </p:blipFill>
        <p:spPr>
          <a:xfrm>
            <a:off x="911424" y="3656715"/>
            <a:ext cx="9001000" cy="164942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F77E1B0-0196-F1DE-54A1-07575B8E6B8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669" r="63170" b="42357"/>
          <a:stretch/>
        </p:blipFill>
        <p:spPr>
          <a:xfrm>
            <a:off x="6500160" y="4459347"/>
            <a:ext cx="4176464" cy="750449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F77E1B0-0196-F1DE-54A1-07575B8E6B8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713" r="51323"/>
          <a:stretch/>
        </p:blipFill>
        <p:spPr>
          <a:xfrm>
            <a:off x="945804" y="5209796"/>
            <a:ext cx="5519976" cy="168202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6200" y="1123729"/>
            <a:ext cx="3288274" cy="2531972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1FCD03-1FFE-FC02-F4B7-5758A62885AB}"/>
              </a:ext>
            </a:extLst>
          </p:cNvPr>
          <p:cNvSpPr/>
          <p:nvPr/>
        </p:nvSpPr>
        <p:spPr bwMode="white">
          <a:xfrm>
            <a:off x="695400" y="1982682"/>
            <a:ext cx="4032448" cy="65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1FCD03-1FFE-FC02-F4B7-5758A62885AB}"/>
              </a:ext>
            </a:extLst>
          </p:cNvPr>
          <p:cNvSpPr/>
          <p:nvPr/>
        </p:nvSpPr>
        <p:spPr bwMode="white">
          <a:xfrm>
            <a:off x="819679" y="2840620"/>
            <a:ext cx="4032448" cy="65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1FCD03-1FFE-FC02-F4B7-5758A62885AB}"/>
              </a:ext>
            </a:extLst>
          </p:cNvPr>
          <p:cNvSpPr/>
          <p:nvPr/>
        </p:nvSpPr>
        <p:spPr bwMode="white">
          <a:xfrm>
            <a:off x="719034" y="3698558"/>
            <a:ext cx="7609214" cy="785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1FCD03-1FFE-FC02-F4B7-5758A62885AB}"/>
              </a:ext>
            </a:extLst>
          </p:cNvPr>
          <p:cNvSpPr/>
          <p:nvPr/>
        </p:nvSpPr>
        <p:spPr bwMode="white">
          <a:xfrm>
            <a:off x="719710" y="4640738"/>
            <a:ext cx="5520306" cy="52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1FCD03-1FFE-FC02-F4B7-5758A62885AB}"/>
              </a:ext>
            </a:extLst>
          </p:cNvPr>
          <p:cNvSpPr/>
          <p:nvPr/>
        </p:nvSpPr>
        <p:spPr bwMode="white">
          <a:xfrm>
            <a:off x="6397111" y="4603739"/>
            <a:ext cx="4032448" cy="65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31FCD03-1FFE-FC02-F4B7-5758A62885AB}"/>
              </a:ext>
            </a:extLst>
          </p:cNvPr>
          <p:cNvSpPr/>
          <p:nvPr/>
        </p:nvSpPr>
        <p:spPr bwMode="white">
          <a:xfrm>
            <a:off x="830159" y="5347054"/>
            <a:ext cx="5409857" cy="679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31FCD03-1FFE-FC02-F4B7-5758A62885AB}"/>
              </a:ext>
            </a:extLst>
          </p:cNvPr>
          <p:cNvSpPr/>
          <p:nvPr/>
        </p:nvSpPr>
        <p:spPr bwMode="white">
          <a:xfrm>
            <a:off x="849360" y="6204991"/>
            <a:ext cx="5390656" cy="547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5679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59CE9A-B6FB-3861-2B97-B4FC3D2B71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044580"/>
            <a:ext cx="11340000" cy="385182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D20EADB-9879-7D23-AFE8-C06E02CB3E4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53" b="76538"/>
          <a:stretch/>
        </p:blipFill>
        <p:spPr>
          <a:xfrm>
            <a:off x="1140072" y="4896408"/>
            <a:ext cx="4223832" cy="11248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90114" y="4513270"/>
            <a:ext cx="2458214" cy="2516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248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D20EADB-9879-7D23-AFE8-C06E02CB3E4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5"/>
          <a:stretch/>
        </p:blipFill>
        <p:spPr>
          <a:xfrm>
            <a:off x="623392" y="1268760"/>
            <a:ext cx="11340000" cy="467781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1700808"/>
            <a:ext cx="3014394" cy="30854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5D0150-73F9-42E6-E35A-849BA2E106F3}"/>
              </a:ext>
            </a:extLst>
          </p:cNvPr>
          <p:cNvSpPr/>
          <p:nvPr/>
        </p:nvSpPr>
        <p:spPr bwMode="white">
          <a:xfrm>
            <a:off x="335360" y="1328792"/>
            <a:ext cx="5256584" cy="804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5D0150-73F9-42E6-E35A-849BA2E106F3}"/>
              </a:ext>
            </a:extLst>
          </p:cNvPr>
          <p:cNvSpPr/>
          <p:nvPr/>
        </p:nvSpPr>
        <p:spPr bwMode="white">
          <a:xfrm>
            <a:off x="623392" y="3140968"/>
            <a:ext cx="748883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5D0150-73F9-42E6-E35A-849BA2E106F3}"/>
              </a:ext>
            </a:extLst>
          </p:cNvPr>
          <p:cNvSpPr/>
          <p:nvPr/>
        </p:nvSpPr>
        <p:spPr bwMode="white">
          <a:xfrm>
            <a:off x="623392" y="3951618"/>
            <a:ext cx="7200800" cy="629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5D0150-73F9-42E6-E35A-849BA2E106F3}"/>
              </a:ext>
            </a:extLst>
          </p:cNvPr>
          <p:cNvSpPr/>
          <p:nvPr/>
        </p:nvSpPr>
        <p:spPr bwMode="white">
          <a:xfrm>
            <a:off x="623392" y="4869160"/>
            <a:ext cx="8784976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453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BA6FFF5-9C6F-93AF-CEDA-42C3D2AE96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4821520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73C933AC-1E6B-45DA-D5F5-5B395799475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938"/>
          <a:stretch/>
        </p:blipFill>
        <p:spPr>
          <a:xfrm>
            <a:off x="626502" y="5730240"/>
            <a:ext cx="11340000" cy="86409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D20EADB-9879-7D23-AFE8-C06E02CB3E4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69" t="6941" r="5387" b="20970"/>
          <a:stretch/>
        </p:blipFill>
        <p:spPr>
          <a:xfrm>
            <a:off x="8579016" y="2492896"/>
            <a:ext cx="3384376" cy="34563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72264" y="2649230"/>
            <a:ext cx="3219786" cy="329564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5D0150-73F9-42E6-E35A-849BA2E106F3}"/>
              </a:ext>
            </a:extLst>
          </p:cNvPr>
          <p:cNvSpPr/>
          <p:nvPr/>
        </p:nvSpPr>
        <p:spPr bwMode="white">
          <a:xfrm>
            <a:off x="620348" y="3319480"/>
            <a:ext cx="6339747" cy="685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5D0150-73F9-42E6-E35A-849BA2E106F3}"/>
              </a:ext>
            </a:extLst>
          </p:cNvPr>
          <p:cNvSpPr/>
          <p:nvPr/>
        </p:nvSpPr>
        <p:spPr bwMode="white">
          <a:xfrm>
            <a:off x="600588" y="4251104"/>
            <a:ext cx="7007579" cy="61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C5D0150-73F9-42E6-E35A-849BA2E106F3}"/>
              </a:ext>
            </a:extLst>
          </p:cNvPr>
          <p:cNvSpPr/>
          <p:nvPr/>
        </p:nvSpPr>
        <p:spPr bwMode="white">
          <a:xfrm>
            <a:off x="684758" y="5115200"/>
            <a:ext cx="7516164" cy="546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C5D0150-73F9-42E6-E35A-849BA2E106F3}"/>
              </a:ext>
            </a:extLst>
          </p:cNvPr>
          <p:cNvSpPr/>
          <p:nvPr/>
        </p:nvSpPr>
        <p:spPr bwMode="white">
          <a:xfrm>
            <a:off x="599234" y="5976280"/>
            <a:ext cx="7729013" cy="546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373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3C933AC-1E6B-45DA-D5F5-5B395799475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51"/>
          <a:stretch/>
        </p:blipFill>
        <p:spPr>
          <a:xfrm>
            <a:off x="1377018" y="764704"/>
            <a:ext cx="11340000" cy="2511686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CC3868CB-8C8D-CCCA-3AC5-504D4EC55E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0736" y="3276390"/>
            <a:ext cx="11340000" cy="357708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D20EADB-9879-7D23-AFE8-C06E02CB3E4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69" t="6941" r="5387" b="20970"/>
          <a:stretch/>
        </p:blipFill>
        <p:spPr>
          <a:xfrm>
            <a:off x="7248128" y="1844824"/>
            <a:ext cx="3384376" cy="345638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5D0150-73F9-42E6-E35A-849BA2E106F3}"/>
              </a:ext>
            </a:extLst>
          </p:cNvPr>
          <p:cNvSpPr/>
          <p:nvPr/>
        </p:nvSpPr>
        <p:spPr bwMode="white">
          <a:xfrm>
            <a:off x="1127448" y="1658816"/>
            <a:ext cx="5328592" cy="690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5D0150-73F9-42E6-E35A-849BA2E106F3}"/>
              </a:ext>
            </a:extLst>
          </p:cNvPr>
          <p:cNvSpPr/>
          <p:nvPr/>
        </p:nvSpPr>
        <p:spPr bwMode="white">
          <a:xfrm>
            <a:off x="1127448" y="2552928"/>
            <a:ext cx="5328592" cy="690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5D0150-73F9-42E6-E35A-849BA2E106F3}"/>
              </a:ext>
            </a:extLst>
          </p:cNvPr>
          <p:cNvSpPr/>
          <p:nvPr/>
        </p:nvSpPr>
        <p:spPr bwMode="white">
          <a:xfrm>
            <a:off x="1341588" y="3469611"/>
            <a:ext cx="5328592" cy="690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C5D0150-73F9-42E6-E35A-849BA2E106F3}"/>
              </a:ext>
            </a:extLst>
          </p:cNvPr>
          <p:cNvSpPr/>
          <p:nvPr/>
        </p:nvSpPr>
        <p:spPr bwMode="white">
          <a:xfrm>
            <a:off x="1094452" y="4397121"/>
            <a:ext cx="5328592" cy="690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C5D0150-73F9-42E6-E35A-849BA2E106F3}"/>
              </a:ext>
            </a:extLst>
          </p:cNvPr>
          <p:cNvSpPr/>
          <p:nvPr/>
        </p:nvSpPr>
        <p:spPr bwMode="white">
          <a:xfrm>
            <a:off x="1341588" y="5120583"/>
            <a:ext cx="5546500" cy="731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C5D0150-73F9-42E6-E35A-849BA2E106F3}"/>
              </a:ext>
            </a:extLst>
          </p:cNvPr>
          <p:cNvSpPr/>
          <p:nvPr/>
        </p:nvSpPr>
        <p:spPr bwMode="white">
          <a:xfrm>
            <a:off x="1199456" y="6069594"/>
            <a:ext cx="5328592" cy="690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6784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31B0DB-0CBE-2BE0-375D-4B4B833F24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24744"/>
            <a:ext cx="11340000" cy="345366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7768" y="4365104"/>
            <a:ext cx="4019048" cy="29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749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92CF135-5842-7B36-28AB-817227923F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14488"/>
            <a:ext cx="11340000" cy="3181726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EC8D1A25-730B-3245-E155-6CF78BE3A8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4294078"/>
            <a:ext cx="11340000" cy="2257122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5EF98953-6F2B-4C95-E96B-A055996A66A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53011" b="73323"/>
          <a:stretch/>
        </p:blipFill>
        <p:spPr>
          <a:xfrm>
            <a:off x="5231904" y="4149080"/>
            <a:ext cx="5328592" cy="565861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5EF98953-6F2B-4C95-E96B-A055996A66A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34434" r="47296"/>
          <a:stretch/>
        </p:blipFill>
        <p:spPr>
          <a:xfrm>
            <a:off x="5159896" y="5422638"/>
            <a:ext cx="5976664" cy="1390738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5EF98953-6F2B-4C95-E96B-A055996A66A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90" r="30785" b="69448"/>
          <a:stretch/>
        </p:blipFill>
        <p:spPr>
          <a:xfrm>
            <a:off x="5231904" y="4797153"/>
            <a:ext cx="2520280" cy="64807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2184" y="1174618"/>
            <a:ext cx="4019048" cy="2990476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1F87E03-06A5-D7A2-4423-73028AF71577}"/>
              </a:ext>
            </a:extLst>
          </p:cNvPr>
          <p:cNvSpPr/>
          <p:nvPr/>
        </p:nvSpPr>
        <p:spPr bwMode="white">
          <a:xfrm>
            <a:off x="748042" y="2605351"/>
            <a:ext cx="3979806" cy="654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1F87E03-06A5-D7A2-4423-73028AF71577}"/>
              </a:ext>
            </a:extLst>
          </p:cNvPr>
          <p:cNvSpPr/>
          <p:nvPr/>
        </p:nvSpPr>
        <p:spPr bwMode="white">
          <a:xfrm>
            <a:off x="4790204" y="2669856"/>
            <a:ext cx="2457924" cy="590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1F87E03-06A5-D7A2-4423-73028AF71577}"/>
              </a:ext>
            </a:extLst>
          </p:cNvPr>
          <p:cNvSpPr/>
          <p:nvPr/>
        </p:nvSpPr>
        <p:spPr bwMode="white">
          <a:xfrm>
            <a:off x="748042" y="3457717"/>
            <a:ext cx="4987918" cy="666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1F87E03-06A5-D7A2-4423-73028AF71577}"/>
              </a:ext>
            </a:extLst>
          </p:cNvPr>
          <p:cNvSpPr/>
          <p:nvPr/>
        </p:nvSpPr>
        <p:spPr bwMode="white">
          <a:xfrm>
            <a:off x="551384" y="4373258"/>
            <a:ext cx="4032448" cy="2177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1F87E03-06A5-D7A2-4423-73028AF71577}"/>
              </a:ext>
            </a:extLst>
          </p:cNvPr>
          <p:cNvSpPr/>
          <p:nvPr/>
        </p:nvSpPr>
        <p:spPr bwMode="white">
          <a:xfrm>
            <a:off x="5159896" y="4158858"/>
            <a:ext cx="5832648" cy="49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1F87E03-06A5-D7A2-4423-73028AF71577}"/>
              </a:ext>
            </a:extLst>
          </p:cNvPr>
          <p:cNvSpPr/>
          <p:nvPr/>
        </p:nvSpPr>
        <p:spPr bwMode="white">
          <a:xfrm>
            <a:off x="4790204" y="4873236"/>
            <a:ext cx="3294408" cy="495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1F87E03-06A5-D7A2-4423-73028AF71577}"/>
              </a:ext>
            </a:extLst>
          </p:cNvPr>
          <p:cNvSpPr/>
          <p:nvPr/>
        </p:nvSpPr>
        <p:spPr bwMode="white">
          <a:xfrm>
            <a:off x="5159896" y="5479876"/>
            <a:ext cx="5832648" cy="502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1F87E03-06A5-D7A2-4423-73028AF71577}"/>
              </a:ext>
            </a:extLst>
          </p:cNvPr>
          <p:cNvSpPr/>
          <p:nvPr/>
        </p:nvSpPr>
        <p:spPr bwMode="white">
          <a:xfrm>
            <a:off x="5130334" y="6209700"/>
            <a:ext cx="3845985" cy="472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583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67</cp:revision>
  <dcterms:created xsi:type="dcterms:W3CDTF">2015-09-16T06:44:00Z</dcterms:created>
  <dcterms:modified xsi:type="dcterms:W3CDTF">2025-06-23T08:42:25Z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