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4" r:id="rId4"/>
    <p:sldId id="355" r:id="rId5"/>
    <p:sldId id="351" r:id="rId6"/>
    <p:sldId id="356" r:id="rId7"/>
    <p:sldId id="350" r:id="rId8"/>
    <p:sldId id="357" r:id="rId9"/>
    <p:sldId id="358" r:id="rId10"/>
    <p:sldId id="345" r:id="rId11"/>
    <p:sldId id="344" r:id="rId12"/>
    <p:sldId id="359" r:id="rId13"/>
    <p:sldId id="360" r:id="rId14"/>
    <p:sldId id="361" r:id="rId15"/>
    <p:sldId id="362" r:id="rId16"/>
    <p:sldId id="339" r:id="rId17"/>
    <p:sldId id="363" r:id="rId18"/>
    <p:sldId id="364" r:id="rId19"/>
    <p:sldId id="365" r:id="rId20"/>
    <p:sldId id="366" r:id="rId21"/>
    <p:sldId id="333" r:id="rId22"/>
    <p:sldId id="332" r:id="rId23"/>
    <p:sldId id="367" r:id="rId24"/>
    <p:sldId id="371" r:id="rId25"/>
    <p:sldId id="331" r:id="rId26"/>
    <p:sldId id="369" r:id="rId27"/>
    <p:sldId id="37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3281282"/>
            <a:ext cx="11634724" cy="598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A6852-6B6F-5559-55D6-DE2693A5AB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77"/>
          <a:stretch/>
        </p:blipFill>
        <p:spPr>
          <a:xfrm>
            <a:off x="479376" y="1052736"/>
            <a:ext cx="11340000" cy="364516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64B4E41-280C-BEA6-F090-374449963C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b="32232"/>
          <a:stretch/>
        </p:blipFill>
        <p:spPr>
          <a:xfrm>
            <a:off x="6496385" y="3861048"/>
            <a:ext cx="5676008" cy="270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568FF-F35B-0B00-19B6-FD064EE29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904722"/>
            <a:ext cx="11340000" cy="27194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CA6852-6B6F-5559-55D6-DE2693A5AB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22"/>
          <a:stretch/>
        </p:blipFill>
        <p:spPr>
          <a:xfrm>
            <a:off x="-96688" y="1268760"/>
            <a:ext cx="11340000" cy="163596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64B4E41-280C-BEA6-F090-374449963C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b="32232"/>
          <a:stretch/>
        </p:blipFill>
        <p:spPr>
          <a:xfrm>
            <a:off x="6888088" y="4490939"/>
            <a:ext cx="4748586" cy="226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2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64B4E41-280C-BEA6-F090-374449963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99755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CEB148F-74C3-3037-ABDA-CE4EADC014B2}"/>
              </a:ext>
            </a:extLst>
          </p:cNvPr>
          <p:cNvSpPr/>
          <p:nvPr/>
        </p:nvSpPr>
        <p:spPr bwMode="white">
          <a:xfrm>
            <a:off x="983432" y="2276872"/>
            <a:ext cx="554461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B148F-74C3-3037-ABDA-CE4EADC014B2}"/>
              </a:ext>
            </a:extLst>
          </p:cNvPr>
          <p:cNvSpPr/>
          <p:nvPr/>
        </p:nvSpPr>
        <p:spPr bwMode="white">
          <a:xfrm>
            <a:off x="911424" y="3963803"/>
            <a:ext cx="6120680" cy="144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9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A9E395E-7720-70B7-2493-70C551F9C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24000"/>
            <a:ext cx="11340000" cy="299136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CEB148F-74C3-3037-ABDA-CE4EADC014B2}"/>
              </a:ext>
            </a:extLst>
          </p:cNvPr>
          <p:cNvSpPr/>
          <p:nvPr/>
        </p:nvSpPr>
        <p:spPr bwMode="white">
          <a:xfrm>
            <a:off x="852000" y="2689054"/>
            <a:ext cx="5303952" cy="59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B148F-74C3-3037-ABDA-CE4EADC014B2}"/>
              </a:ext>
            </a:extLst>
          </p:cNvPr>
          <p:cNvSpPr/>
          <p:nvPr/>
        </p:nvSpPr>
        <p:spPr bwMode="white">
          <a:xfrm>
            <a:off x="852000" y="3554644"/>
            <a:ext cx="8653371" cy="80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64B4E41-280C-BEA6-F090-374449963C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b="32232"/>
          <a:stretch/>
        </p:blipFill>
        <p:spPr>
          <a:xfrm>
            <a:off x="3935760" y="4215366"/>
            <a:ext cx="4748586" cy="226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1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2FDD918-C925-BD0F-19D1-DB1629F10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623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B148F-74C3-3037-ABDA-CE4EADC014B2}"/>
              </a:ext>
            </a:extLst>
          </p:cNvPr>
          <p:cNvSpPr/>
          <p:nvPr/>
        </p:nvSpPr>
        <p:spPr bwMode="white">
          <a:xfrm>
            <a:off x="479376" y="3088432"/>
            <a:ext cx="9149816" cy="106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EB148F-74C3-3037-ABDA-CE4EADC014B2}"/>
              </a:ext>
            </a:extLst>
          </p:cNvPr>
          <p:cNvSpPr/>
          <p:nvPr/>
        </p:nvSpPr>
        <p:spPr bwMode="white">
          <a:xfrm>
            <a:off x="852000" y="4490939"/>
            <a:ext cx="10428576" cy="138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64B4E41-280C-BEA6-F090-374449963C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b="32232"/>
          <a:stretch/>
        </p:blipFill>
        <p:spPr>
          <a:xfrm>
            <a:off x="7627523" y="871098"/>
            <a:ext cx="4748586" cy="226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6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D2E7A8A-DE93-B715-9F27-B36F2DF65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256" y="1484784"/>
            <a:ext cx="11340000" cy="38724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CEB148F-74C3-3037-ABDA-CE4EADC014B2}"/>
              </a:ext>
            </a:extLst>
          </p:cNvPr>
          <p:cNvSpPr/>
          <p:nvPr/>
        </p:nvSpPr>
        <p:spPr bwMode="white">
          <a:xfrm>
            <a:off x="695400" y="4221088"/>
            <a:ext cx="3816424" cy="113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164B4E41-280C-BEA6-F090-374449963C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b="32232"/>
          <a:stretch/>
        </p:blipFill>
        <p:spPr>
          <a:xfrm>
            <a:off x="6521256" y="3573016"/>
            <a:ext cx="4748586" cy="226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4CEA4-22D8-F7BD-B559-B3CBF87D2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7851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9936" y="2780928"/>
            <a:ext cx="3714286" cy="3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62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C791198-9C4A-2855-D8B2-FD76D4132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7137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556792"/>
            <a:ext cx="3714286" cy="39428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BF50D2-B0DA-B60C-40F2-809B3717EBA9}"/>
              </a:ext>
            </a:extLst>
          </p:cNvPr>
          <p:cNvSpPr/>
          <p:nvPr/>
        </p:nvSpPr>
        <p:spPr bwMode="white">
          <a:xfrm>
            <a:off x="407368" y="3799278"/>
            <a:ext cx="3528392" cy="63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BF50D2-B0DA-B60C-40F2-809B3717EBA9}"/>
              </a:ext>
            </a:extLst>
          </p:cNvPr>
          <p:cNvSpPr/>
          <p:nvPr/>
        </p:nvSpPr>
        <p:spPr bwMode="white">
          <a:xfrm>
            <a:off x="820018" y="4725144"/>
            <a:ext cx="3528392" cy="63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BF50D2-B0DA-B60C-40F2-809B3717EBA9}"/>
              </a:ext>
            </a:extLst>
          </p:cNvPr>
          <p:cNvSpPr/>
          <p:nvPr/>
        </p:nvSpPr>
        <p:spPr bwMode="white">
          <a:xfrm>
            <a:off x="847468" y="5551588"/>
            <a:ext cx="3528392" cy="63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84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7E852C3-B7A9-7D3D-9657-97FA8559E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1124744"/>
            <a:ext cx="11340000" cy="52848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7806E62-55F2-4ADA-D647-7B53546DC0EE}"/>
              </a:ext>
            </a:extLst>
          </p:cNvPr>
          <p:cNvSpPr/>
          <p:nvPr/>
        </p:nvSpPr>
        <p:spPr bwMode="white">
          <a:xfrm>
            <a:off x="7874916" y="3933056"/>
            <a:ext cx="3730956" cy="6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F55CA7-4E7E-06A7-9A7B-29F6993397DD}"/>
              </a:ext>
            </a:extLst>
          </p:cNvPr>
          <p:cNvSpPr/>
          <p:nvPr/>
        </p:nvSpPr>
        <p:spPr bwMode="white">
          <a:xfrm>
            <a:off x="1994792" y="4898571"/>
            <a:ext cx="1834216" cy="114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12712" y="3132865"/>
            <a:ext cx="2516566" cy="293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9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4A720E6-76AD-48DD-E057-5618B985A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50639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1166662" y="4581128"/>
            <a:ext cx="7593634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2566" y="2012547"/>
            <a:ext cx="2956042" cy="345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3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00464-D59A-090C-C527-B234B1F58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56295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2968B2-A352-5AAC-2E20-1B815A4F2E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4" t="1918" r="6512" b="30518"/>
          <a:stretch/>
        </p:blipFill>
        <p:spPr>
          <a:xfrm>
            <a:off x="9048328" y="4437112"/>
            <a:ext cx="2194804" cy="233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3889C47-CD2A-51FE-DC5C-5FE6BD12FE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2"/>
          <a:stretch/>
        </p:blipFill>
        <p:spPr>
          <a:xfrm>
            <a:off x="1199456" y="692696"/>
            <a:ext cx="11340000" cy="289973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97D9A65-2C07-14DF-5EDE-810C528331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40" y="3389401"/>
            <a:ext cx="11340000" cy="35016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1412776"/>
            <a:ext cx="2516566" cy="29371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911425" y="2492896"/>
            <a:ext cx="583264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1199457" y="3592432"/>
            <a:ext cx="6408711" cy="6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911425" y="4488937"/>
            <a:ext cx="10513167" cy="232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19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BD80B-98CC-8DB9-B5C2-01B3ECB8A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0" y="1124744"/>
            <a:ext cx="11340000" cy="358420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EBBB054-BECD-A7F8-19CB-6204470C63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5807968" y="3717032"/>
            <a:ext cx="5785280" cy="294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1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93E2B-2E73-D3D3-00BA-AC02E04D3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198517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29A7191-9D5F-E113-AE3C-0A28B4F31F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18"/>
          <a:stretch/>
        </p:blipFill>
        <p:spPr>
          <a:xfrm>
            <a:off x="911424" y="2708920"/>
            <a:ext cx="11340000" cy="16886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EBBB054-BECD-A7F8-19CB-6204470C63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/>
        </p:blipFill>
        <p:spPr>
          <a:xfrm>
            <a:off x="8904312" y="3284984"/>
            <a:ext cx="2805068" cy="33642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748777" y="2929193"/>
            <a:ext cx="9019631" cy="49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798105" y="3809808"/>
            <a:ext cx="8250224" cy="58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6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29A7191-9D5F-E113-AE3C-0A28B4F31F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38"/>
          <a:stretch/>
        </p:blipFill>
        <p:spPr>
          <a:xfrm>
            <a:off x="852000" y="1133513"/>
            <a:ext cx="11340000" cy="162627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98E6992-20B2-2270-347C-B175786E30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594722"/>
            <a:ext cx="11340000" cy="39431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623392" y="2759787"/>
            <a:ext cx="10657184" cy="146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BBB054-BECD-A7F8-19CB-6204470C63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/>
        </p:blipFill>
        <p:spPr>
          <a:xfrm>
            <a:off x="8904312" y="3284984"/>
            <a:ext cx="2805068" cy="33642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695401" y="4584281"/>
            <a:ext cx="7632848" cy="57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660985" y="5432301"/>
            <a:ext cx="7235215" cy="94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03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3FB3EFD-562B-03C9-66FD-D2F1E0C82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3181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983432" y="2420888"/>
            <a:ext cx="10297144" cy="202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AEBBB054-BECD-A7F8-19CB-6204470C63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/>
        </p:blipFill>
        <p:spPr>
          <a:xfrm>
            <a:off x="4511824" y="3212976"/>
            <a:ext cx="2805068" cy="336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976D6-4F94-B012-1514-76E196181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20" y="980728"/>
            <a:ext cx="11340000" cy="459582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BBB054-BECD-A7F8-19CB-6204470C63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t="4787" r="27828"/>
          <a:stretch/>
        </p:blipFill>
        <p:spPr>
          <a:xfrm>
            <a:off x="5479704" y="4270907"/>
            <a:ext cx="2704528" cy="261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15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AB4E94C-B67D-AECF-6557-6FC034D66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67" y="1124744"/>
            <a:ext cx="11340000" cy="39431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889661" y="2128356"/>
            <a:ext cx="8590716" cy="50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887767" y="3033468"/>
            <a:ext cx="10248793" cy="190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AEBBB054-BECD-A7F8-19CB-6204470C63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t="4787" r="27828"/>
          <a:stretch/>
        </p:blipFill>
        <p:spPr>
          <a:xfrm>
            <a:off x="7176120" y="3631775"/>
            <a:ext cx="3344144" cy="322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03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B50FC3-9069-3766-C501-B4C461F2B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120" y="1066592"/>
            <a:ext cx="11340000" cy="25562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EBBB054-BECD-A7F8-19CB-6204470C63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t="4787" r="27828"/>
          <a:stretch/>
        </p:blipFill>
        <p:spPr>
          <a:xfrm>
            <a:off x="4583832" y="3356992"/>
            <a:ext cx="3344144" cy="32288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1127449" y="2094817"/>
            <a:ext cx="3456384" cy="54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E3B199-F0E4-046C-18E4-5E6A72D61B84}"/>
              </a:ext>
            </a:extLst>
          </p:cNvPr>
          <p:cNvSpPr/>
          <p:nvPr/>
        </p:nvSpPr>
        <p:spPr bwMode="white">
          <a:xfrm>
            <a:off x="1506120" y="2996952"/>
            <a:ext cx="90543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76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92968B2-A352-5AAC-2E20-1B815A4F2E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" r="4207"/>
          <a:stretch/>
        </p:blipFill>
        <p:spPr>
          <a:xfrm>
            <a:off x="839416" y="1233408"/>
            <a:ext cx="10805918" cy="56519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983432" y="2852936"/>
            <a:ext cx="6336704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983432" y="5013176"/>
            <a:ext cx="74888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998306" y="5877272"/>
            <a:ext cx="833805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73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907BD39-A63D-45D9-49F8-330CFD546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90232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92968B2-A352-5AAC-2E20-1B815A4F2E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4" t="1918" r="6512" b="30518"/>
          <a:stretch/>
        </p:blipFill>
        <p:spPr>
          <a:xfrm>
            <a:off x="8146788" y="3092094"/>
            <a:ext cx="2557724" cy="2718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983432" y="3717032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839416" y="5157192"/>
            <a:ext cx="5112568" cy="93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7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B3A91-E5C0-8D85-FBCD-7CFACF443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342085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ED2B2D-ABB4-641E-097E-5C3E9F8B5E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3" t="1429" b="30492"/>
          <a:stretch/>
        </p:blipFill>
        <p:spPr>
          <a:xfrm>
            <a:off x="8328248" y="3501008"/>
            <a:ext cx="3517028" cy="270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3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8ED2B2D-ABB4-641E-097E-5C3E9F8B5E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25"/>
          <a:stretch/>
        </p:blipFill>
        <p:spPr>
          <a:xfrm>
            <a:off x="911424" y="1124744"/>
            <a:ext cx="11340000" cy="432048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EE123FE-A69E-EC39-087C-0946DDCCF8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36"/>
          <a:stretch/>
        </p:blipFill>
        <p:spPr>
          <a:xfrm>
            <a:off x="1031108" y="5174704"/>
            <a:ext cx="11340000" cy="17009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ED2B2D-ABB4-641E-097E-5C3E9F8B5E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45" r="59996"/>
          <a:stretch/>
        </p:blipFill>
        <p:spPr>
          <a:xfrm>
            <a:off x="7824192" y="4365103"/>
            <a:ext cx="4536504" cy="7885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911424" y="2901330"/>
            <a:ext cx="6912768" cy="153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923590" y="4365102"/>
            <a:ext cx="10645018" cy="8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983432" y="5301209"/>
            <a:ext cx="10225136" cy="133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43E0A-0E25-14EB-BCB4-826BCB716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48" y="1196752"/>
            <a:ext cx="11340000" cy="325923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ED2B2D-ABB4-641E-097E-5C3E9F8B5E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3" t="1429" b="30492"/>
          <a:stretch/>
        </p:blipFill>
        <p:spPr>
          <a:xfrm>
            <a:off x="5519936" y="3429000"/>
            <a:ext cx="3517028" cy="270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45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45185FF-76AC-5519-AB28-617561382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060848"/>
            <a:ext cx="11340000" cy="342647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EE123FE-A69E-EC39-087C-0946DDCCF8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94" r="27193"/>
          <a:stretch/>
        </p:blipFill>
        <p:spPr>
          <a:xfrm>
            <a:off x="767408" y="1196752"/>
            <a:ext cx="8256280" cy="79529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1199456" y="2126463"/>
            <a:ext cx="7416824" cy="58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95FD05-5A42-CEBB-D9AE-3ECF6814F51D}"/>
              </a:ext>
            </a:extLst>
          </p:cNvPr>
          <p:cNvSpPr/>
          <p:nvPr/>
        </p:nvSpPr>
        <p:spPr bwMode="white">
          <a:xfrm>
            <a:off x="1382687" y="2996952"/>
            <a:ext cx="8817769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8ED2B2D-ABB4-641E-097E-5C3E9F8B5E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3" t="1429" b="30492"/>
          <a:stretch/>
        </p:blipFill>
        <p:spPr>
          <a:xfrm>
            <a:off x="8400256" y="3861048"/>
            <a:ext cx="3517028" cy="270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26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D96C4EF-D58F-D038-0D8D-8E6BBCDFA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38" y="1535290"/>
            <a:ext cx="11340000" cy="333945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8ED2B2D-ABB4-641E-097E-5C3E9F8B5E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3" t="1429" b="30492"/>
          <a:stretch/>
        </p:blipFill>
        <p:spPr>
          <a:xfrm>
            <a:off x="6240016" y="3205017"/>
            <a:ext cx="3517028" cy="270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2025-06-23T09:00:30Z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