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7" r:id="rId4"/>
    <p:sldId id="335" r:id="rId5"/>
    <p:sldId id="334" r:id="rId6"/>
    <p:sldId id="332" r:id="rId7"/>
    <p:sldId id="331" r:id="rId8"/>
    <p:sldId id="329" r:id="rId9"/>
    <p:sldId id="338" r:id="rId10"/>
    <p:sldId id="33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070" b="71894"/>
          <a:stretch/>
        </p:blipFill>
        <p:spPr>
          <a:xfrm>
            <a:off x="1703513" y="1455609"/>
            <a:ext cx="8784975" cy="1109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349" t="40877"/>
          <a:stretch/>
        </p:blipFill>
        <p:spPr>
          <a:xfrm>
            <a:off x="2711625" y="3068959"/>
            <a:ext cx="6768751" cy="2333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609C35-43C0-431E-A9A2-33A6423D8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3510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D0077A9-E8DD-E459-1002-5AF25D50F286}"/>
              </a:ext>
            </a:extLst>
          </p:cNvPr>
          <p:cNvSpPr/>
          <p:nvPr/>
        </p:nvSpPr>
        <p:spPr bwMode="white">
          <a:xfrm>
            <a:off x="1271464" y="2941344"/>
            <a:ext cx="4826738" cy="51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383AB4E3-E226-1D34-3252-6BC20A86AA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1" b="74125"/>
          <a:stretch/>
        </p:blipFill>
        <p:spPr>
          <a:xfrm>
            <a:off x="4511824" y="4566928"/>
            <a:ext cx="5904656" cy="88658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83AB4E3-E226-1D34-3252-6BC20A86AA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26" r="48148" b="23039"/>
          <a:stretch/>
        </p:blipFill>
        <p:spPr>
          <a:xfrm>
            <a:off x="1415480" y="5301208"/>
            <a:ext cx="5880016" cy="165618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83AB4E3-E226-1D34-3252-6BC20A86AA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64" r="62753"/>
          <a:stretch/>
        </p:blipFill>
        <p:spPr>
          <a:xfrm>
            <a:off x="7477200" y="5815391"/>
            <a:ext cx="4223832" cy="64541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0077A9-E8DD-E459-1002-5AF25D50F286}"/>
              </a:ext>
            </a:extLst>
          </p:cNvPr>
          <p:cNvSpPr/>
          <p:nvPr/>
        </p:nvSpPr>
        <p:spPr bwMode="white">
          <a:xfrm>
            <a:off x="1271464" y="3827983"/>
            <a:ext cx="4826738" cy="61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0077A9-E8DD-E459-1002-5AF25D50F286}"/>
              </a:ext>
            </a:extLst>
          </p:cNvPr>
          <p:cNvSpPr/>
          <p:nvPr/>
        </p:nvSpPr>
        <p:spPr bwMode="white">
          <a:xfrm>
            <a:off x="1383904" y="4754860"/>
            <a:ext cx="2623864" cy="54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0077A9-E8DD-E459-1002-5AF25D50F286}"/>
              </a:ext>
            </a:extLst>
          </p:cNvPr>
          <p:cNvSpPr/>
          <p:nvPr/>
        </p:nvSpPr>
        <p:spPr bwMode="white">
          <a:xfrm>
            <a:off x="4511824" y="4772673"/>
            <a:ext cx="5544616" cy="55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0077A9-E8DD-E459-1002-5AF25D50F286}"/>
              </a:ext>
            </a:extLst>
          </p:cNvPr>
          <p:cNvSpPr/>
          <p:nvPr/>
        </p:nvSpPr>
        <p:spPr bwMode="white">
          <a:xfrm>
            <a:off x="1370178" y="5471326"/>
            <a:ext cx="5877950" cy="138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0077A9-E8DD-E459-1002-5AF25D50F286}"/>
              </a:ext>
            </a:extLst>
          </p:cNvPr>
          <p:cNvSpPr/>
          <p:nvPr/>
        </p:nvSpPr>
        <p:spPr bwMode="white">
          <a:xfrm>
            <a:off x="7477199" y="5815390"/>
            <a:ext cx="4656799" cy="5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88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3A761-E9D6-501C-B88D-9E8108CC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85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1E1152-76B9-F92D-F070-8BFD6D69687D}"/>
              </a:ext>
            </a:extLst>
          </p:cNvPr>
          <p:cNvSpPr/>
          <p:nvPr/>
        </p:nvSpPr>
        <p:spPr bwMode="white">
          <a:xfrm>
            <a:off x="10359631" y="3913431"/>
            <a:ext cx="371334" cy="3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AA59F-A43A-6F46-7505-882D6DC27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2795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50C9C-87E6-A135-B398-EFC3A71C68FC}"/>
              </a:ext>
            </a:extLst>
          </p:cNvPr>
          <p:cNvSpPr/>
          <p:nvPr/>
        </p:nvSpPr>
        <p:spPr bwMode="white">
          <a:xfrm>
            <a:off x="10412596" y="1357999"/>
            <a:ext cx="371334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8D5673-0A26-D111-8BE2-B6FFC0632D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47806"/>
            <a:ext cx="11340000" cy="29334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21C539-4FA9-D009-0940-52F05AD1F0A0}"/>
              </a:ext>
            </a:extLst>
          </p:cNvPr>
          <p:cNvSpPr/>
          <p:nvPr/>
        </p:nvSpPr>
        <p:spPr bwMode="white">
          <a:xfrm>
            <a:off x="10422118" y="4143060"/>
            <a:ext cx="352291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12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61B3F-E26E-0075-C74B-80F7A377D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546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D1BCC-6045-7DD2-32D0-E6E10B1109A1}"/>
              </a:ext>
            </a:extLst>
          </p:cNvPr>
          <p:cNvSpPr/>
          <p:nvPr/>
        </p:nvSpPr>
        <p:spPr bwMode="white">
          <a:xfrm>
            <a:off x="9525910" y="2413610"/>
            <a:ext cx="676020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F9A982-493A-5063-D882-4885C403C8B9}"/>
              </a:ext>
            </a:extLst>
          </p:cNvPr>
          <p:cNvSpPr/>
          <p:nvPr/>
        </p:nvSpPr>
        <p:spPr bwMode="white">
          <a:xfrm>
            <a:off x="3803543" y="3347722"/>
            <a:ext cx="209471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69FF2E-7745-F39E-3D5E-E05B6E715487}"/>
              </a:ext>
            </a:extLst>
          </p:cNvPr>
          <p:cNvSpPr/>
          <p:nvPr/>
        </p:nvSpPr>
        <p:spPr bwMode="white">
          <a:xfrm>
            <a:off x="5498354" y="3423976"/>
            <a:ext cx="999748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22BF38-728F-B755-84D0-52946F28B677}"/>
              </a:ext>
            </a:extLst>
          </p:cNvPr>
          <p:cNvSpPr/>
          <p:nvPr/>
        </p:nvSpPr>
        <p:spPr bwMode="white">
          <a:xfrm>
            <a:off x="4555734" y="4272302"/>
            <a:ext cx="676020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049644-D64A-F02B-157B-6DF7B94687E1}"/>
              </a:ext>
            </a:extLst>
          </p:cNvPr>
          <p:cNvSpPr/>
          <p:nvPr/>
        </p:nvSpPr>
        <p:spPr bwMode="white">
          <a:xfrm>
            <a:off x="6669487" y="4281834"/>
            <a:ext cx="304685" cy="2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77A060-F677-7CDF-8A00-89D1B5F78A4E}"/>
              </a:ext>
            </a:extLst>
          </p:cNvPr>
          <p:cNvSpPr/>
          <p:nvPr/>
        </p:nvSpPr>
        <p:spPr bwMode="white">
          <a:xfrm>
            <a:off x="8659462" y="5254073"/>
            <a:ext cx="1542468" cy="4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62B68-45D6-CF55-2B81-A0CD33EFC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2960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8DCF0-6051-E691-3AC4-53E93C8A2FCC}"/>
              </a:ext>
            </a:extLst>
          </p:cNvPr>
          <p:cNvSpPr/>
          <p:nvPr/>
        </p:nvSpPr>
        <p:spPr bwMode="white">
          <a:xfrm>
            <a:off x="10359631" y="3210295"/>
            <a:ext cx="371334" cy="38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9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56477-2F2B-E33F-9CB9-5F28BC083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11614"/>
            <a:ext cx="11340000" cy="5057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8A367-ABAD-4B47-E781-610F7D7F76C8}"/>
              </a:ext>
            </a:extLst>
          </p:cNvPr>
          <p:cNvSpPr/>
          <p:nvPr/>
        </p:nvSpPr>
        <p:spPr bwMode="white">
          <a:xfrm>
            <a:off x="10312024" y="4230974"/>
            <a:ext cx="418942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84A7CE-A83D-5C84-4391-09F5D37485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 b="2135"/>
          <a:stretch/>
        </p:blipFill>
        <p:spPr>
          <a:xfrm>
            <a:off x="1199456" y="476672"/>
            <a:ext cx="4799896" cy="136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7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6D1C7-4BB1-C37D-EC6A-C63BECCEF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1980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C2F368-31B6-C0CD-75F6-F569C13D7D1D}"/>
              </a:ext>
            </a:extLst>
          </p:cNvPr>
          <p:cNvSpPr/>
          <p:nvPr/>
        </p:nvSpPr>
        <p:spPr bwMode="white">
          <a:xfrm>
            <a:off x="10422118" y="1746034"/>
            <a:ext cx="361812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9A31024-BFB7-76D2-B5DD-4D84C79C3E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393283"/>
            <a:ext cx="11340000" cy="26813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41A0FA-52FD-BE0A-92BB-A6F36E63B0BB}"/>
              </a:ext>
            </a:extLst>
          </p:cNvPr>
          <p:cNvSpPr/>
          <p:nvPr/>
        </p:nvSpPr>
        <p:spPr bwMode="white">
          <a:xfrm>
            <a:off x="10622067" y="3593668"/>
            <a:ext cx="371334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9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8B256-CC3C-2176-B3DC-38DF1F857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497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2A2AA-ECC4-AF86-6FFC-9838425A467E}"/>
              </a:ext>
            </a:extLst>
          </p:cNvPr>
          <p:cNvSpPr/>
          <p:nvPr/>
        </p:nvSpPr>
        <p:spPr bwMode="white">
          <a:xfrm>
            <a:off x="9876429" y="1573704"/>
            <a:ext cx="323727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74568-84FC-0324-E35D-32D32F309E20}"/>
              </a:ext>
            </a:extLst>
          </p:cNvPr>
          <p:cNvSpPr/>
          <p:nvPr/>
        </p:nvSpPr>
        <p:spPr bwMode="white">
          <a:xfrm>
            <a:off x="1802272" y="4121832"/>
            <a:ext cx="3909047" cy="62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E9937C-A62A-A522-C49E-EE360449BE2D}"/>
              </a:ext>
            </a:extLst>
          </p:cNvPr>
          <p:cNvSpPr/>
          <p:nvPr/>
        </p:nvSpPr>
        <p:spPr bwMode="white">
          <a:xfrm>
            <a:off x="3478040" y="5129944"/>
            <a:ext cx="1369183" cy="63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EC65FFB-6033-16B2-FB85-980497EAE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24744"/>
            <a:ext cx="11340000" cy="329050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DF1954-FFD5-6CE3-0FDE-6445A9045BED}"/>
              </a:ext>
            </a:extLst>
          </p:cNvPr>
          <p:cNvSpPr/>
          <p:nvPr/>
        </p:nvSpPr>
        <p:spPr bwMode="white">
          <a:xfrm>
            <a:off x="1631504" y="1988840"/>
            <a:ext cx="9289031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25850EE8-EE5A-42F2-A154-FFF51751A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415247"/>
            <a:ext cx="11340000" cy="17404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C95E9-C770-1F4C-CD10-05D28DB876E4}"/>
              </a:ext>
            </a:extLst>
          </p:cNvPr>
          <p:cNvSpPr/>
          <p:nvPr/>
        </p:nvSpPr>
        <p:spPr bwMode="white">
          <a:xfrm>
            <a:off x="3431704" y="3016250"/>
            <a:ext cx="3888432" cy="5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CC95E9-C770-1F4C-CD10-05D28DB876E4}"/>
              </a:ext>
            </a:extLst>
          </p:cNvPr>
          <p:cNvSpPr/>
          <p:nvPr/>
        </p:nvSpPr>
        <p:spPr bwMode="white">
          <a:xfrm>
            <a:off x="3287688" y="3801889"/>
            <a:ext cx="3888432" cy="5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CC95E9-C770-1F4C-CD10-05D28DB876E4}"/>
              </a:ext>
            </a:extLst>
          </p:cNvPr>
          <p:cNvSpPr/>
          <p:nvPr/>
        </p:nvSpPr>
        <p:spPr bwMode="white">
          <a:xfrm>
            <a:off x="1703512" y="5508217"/>
            <a:ext cx="3888432" cy="55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9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